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73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4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0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7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6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37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8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4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18EB2-A55E-4874-B202-E8557D127E8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E538B-7246-4665-BD5B-A25ED71FE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0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nelson@lcsc.org" TargetMode="External"/><Relationship Id="rId7" Type="http://schemas.openxmlformats.org/officeDocument/2006/relationships/hyperlink" Target="mailto:bradbury@mnstate.edu" TargetMode="External"/><Relationship Id="rId2" Type="http://schemas.openxmlformats.org/officeDocument/2006/relationships/hyperlink" Target="mailto:jkovash@lcsc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isa.karch@mnstate.edu" TargetMode="External"/><Relationship Id="rId5" Type="http://schemas.openxmlformats.org/officeDocument/2006/relationships/hyperlink" Target="mailto:okheelee@mnstate.edu" TargetMode="External"/><Relationship Id="rId4" Type="http://schemas.openxmlformats.org/officeDocument/2006/relationships/hyperlink" Target="mailto:bjensen@nw-service.k12.mn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Online 18--Preserving Concurrent Enrollment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Day/Date: Monday, November 14</a:t>
            </a:r>
          </a:p>
          <a:p>
            <a:r>
              <a:rPr lang="en-US" dirty="0">
                <a:solidFill>
                  <a:schemeClr val="tx1"/>
                </a:solidFill>
              </a:rPr>
              <a:t>Time: 11:10 am - 12:00 pm</a:t>
            </a:r>
          </a:p>
          <a:p>
            <a:r>
              <a:rPr lang="en-US" dirty="0">
                <a:solidFill>
                  <a:schemeClr val="tx1"/>
                </a:solidFill>
              </a:rPr>
              <a:t>Place: Cragun’s Resort, Brainerd, MN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3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18 Online (Northwest Regional Partnership) Legislation Basics (see SF 3062)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LCSC, NWSC, MSUM Partnership</a:t>
            </a:r>
          </a:p>
          <a:p>
            <a:r>
              <a:rPr lang="en-US" dirty="0" smtClean="0"/>
              <a:t>3 million dollars for course development, scholarships, and stipends</a:t>
            </a:r>
          </a:p>
          <a:p>
            <a:r>
              <a:rPr lang="en-US" dirty="0" smtClean="0"/>
              <a:t>Online graduate courses (18 credits per area) at a reduced credit rate</a:t>
            </a:r>
          </a:p>
          <a:p>
            <a:r>
              <a:rPr lang="en-US" dirty="0" smtClean="0"/>
              <a:t>Priority given to LCSC and NWSC teachers, but open to others based on available slots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 Online Brochure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brochure for details</a:t>
            </a:r>
          </a:p>
          <a:p>
            <a:pPr lvl="1"/>
            <a:r>
              <a:rPr lang="en-US" dirty="0" smtClean="0"/>
              <a:t>Flow Chart (obtain required content credits—up to 18 and/or master’s degree)</a:t>
            </a:r>
          </a:p>
          <a:p>
            <a:pPr lvl="1"/>
            <a:r>
              <a:rPr lang="en-US" dirty="0" smtClean="0"/>
              <a:t>Free credits in content areas, free books, lane changes and/or stipends </a:t>
            </a:r>
          </a:p>
          <a:p>
            <a:pPr lvl="1"/>
            <a:r>
              <a:rPr lang="en-US" dirty="0" smtClean="0"/>
              <a:t>Online courses</a:t>
            </a:r>
          </a:p>
          <a:p>
            <a:pPr lvl="1"/>
            <a:r>
              <a:rPr lang="en-US" dirty="0" smtClean="0"/>
              <a:t>January 2017 start date for some content areas with more online each semester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76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Basics of School District/18 Online Partnership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School Districts will provide:</a:t>
            </a:r>
          </a:p>
          <a:p>
            <a:pPr lvl="0"/>
            <a:r>
              <a:rPr lang="en-US" dirty="0"/>
              <a:t> A staff email list of concurrent enrollment instructors and prospective concurrent enrollment instructors.</a:t>
            </a:r>
          </a:p>
          <a:p>
            <a:pPr lvl="0"/>
            <a:r>
              <a:rPr lang="en-US" dirty="0"/>
              <a:t>Pre-approval for lane changes for all courses in Online 18.</a:t>
            </a:r>
          </a:p>
          <a:p>
            <a:pPr lvl="0"/>
            <a:r>
              <a:rPr lang="en-US" dirty="0"/>
              <a:t>Approval form for teachers to participate in courses and understanding that teachers may be paid a stipend for participation from the cooperative.</a:t>
            </a:r>
          </a:p>
          <a:p>
            <a:pPr lvl="0"/>
            <a:r>
              <a:rPr lang="en-US" dirty="0"/>
              <a:t>Time for Service Cooperative staff to observe and access staff</a:t>
            </a:r>
          </a:p>
          <a:p>
            <a:pPr lvl="0"/>
            <a:r>
              <a:rPr lang="en-US" dirty="0"/>
              <a:t>Substitute teachers or mileage if necessary.</a:t>
            </a:r>
          </a:p>
          <a:p>
            <a:pPr marL="0" indent="0">
              <a:buNone/>
            </a:pPr>
            <a:r>
              <a:rPr lang="en-US" dirty="0" smtClean="0"/>
              <a:t>______________________________________________________________________</a:t>
            </a:r>
            <a:endParaRPr lang="en-US" dirty="0"/>
          </a:p>
          <a:p>
            <a:r>
              <a:rPr lang="en-US" dirty="0"/>
              <a:t>The Online 18 partnership will provide:</a:t>
            </a:r>
          </a:p>
          <a:p>
            <a:pPr lvl="0"/>
            <a:r>
              <a:rPr lang="en-US" dirty="0"/>
              <a:t>Tuition for concurrent enrollment teachers to participate in applicable graduate level courses with Minnesota State University Moorhead.</a:t>
            </a:r>
          </a:p>
          <a:p>
            <a:pPr lvl="0"/>
            <a:r>
              <a:rPr lang="en-US" dirty="0"/>
              <a:t>Stipends to teachers of full member districts only if the member district instructors have maximized their lane placement in the full member district of the cooperative.</a:t>
            </a:r>
          </a:p>
          <a:p>
            <a:pPr lvl="0"/>
            <a:r>
              <a:rPr lang="en-US" dirty="0"/>
              <a:t>Textbooks if applicable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9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Spring Semester 2017 Anticipated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</a:t>
            </a:r>
          </a:p>
          <a:p>
            <a:r>
              <a:rPr lang="en-US" dirty="0" smtClean="0"/>
              <a:t>English</a:t>
            </a:r>
          </a:p>
          <a:p>
            <a:r>
              <a:rPr lang="en-US" dirty="0" smtClean="0"/>
              <a:t>Speech/Communications</a:t>
            </a:r>
            <a:endParaRPr lang="en-US" dirty="0" smtClean="0"/>
          </a:p>
          <a:p>
            <a:r>
              <a:rPr lang="en-US" dirty="0" smtClean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3592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Jeremy Kovash, LCSC Executive Director, </a:t>
            </a:r>
            <a:r>
              <a:rPr lang="en-US" dirty="0" smtClean="0">
                <a:hlinkClick r:id="rId2"/>
              </a:rPr>
              <a:t>jkovash@lcsc.org</a:t>
            </a:r>
            <a:endParaRPr lang="en-US" dirty="0" smtClean="0"/>
          </a:p>
          <a:p>
            <a:r>
              <a:rPr lang="en-US" dirty="0" smtClean="0"/>
              <a:t>Josh Nelson, LCSC Manager of Education Services, </a:t>
            </a:r>
            <a:r>
              <a:rPr lang="en-US" dirty="0" smtClean="0">
                <a:hlinkClick r:id="rId3"/>
              </a:rPr>
              <a:t>jnelson@lcsc.org</a:t>
            </a:r>
            <a:endParaRPr lang="en-US" dirty="0" smtClean="0"/>
          </a:p>
          <a:p>
            <a:r>
              <a:rPr lang="en-US" dirty="0" smtClean="0"/>
              <a:t>Dr. Bruce Jensen, NWSC Executive Director, </a:t>
            </a:r>
            <a:r>
              <a:rPr lang="en-US" dirty="0" smtClean="0">
                <a:hlinkClick r:id="rId4"/>
              </a:rPr>
              <a:t>bjensen@nw-service.k12.mn.us</a:t>
            </a:r>
            <a:endParaRPr lang="en-US" dirty="0" smtClean="0"/>
          </a:p>
          <a:p>
            <a:r>
              <a:rPr lang="en-US" dirty="0" smtClean="0"/>
              <a:t>Dr. Ok-Hee Lee, CEHS Dean, </a:t>
            </a:r>
            <a:r>
              <a:rPr lang="en-US" dirty="0" smtClean="0">
                <a:hlinkClick r:id="rId5"/>
              </a:rPr>
              <a:t>okheelee@mnstate.edu</a:t>
            </a:r>
            <a:endParaRPr lang="en-US" dirty="0" smtClean="0"/>
          </a:p>
          <a:p>
            <a:r>
              <a:rPr lang="en-US" dirty="0" smtClean="0"/>
              <a:t>Dr. Lisa Karch, MSUM Director of Graduate Studies, </a:t>
            </a:r>
            <a:r>
              <a:rPr lang="en-US" dirty="0" smtClean="0">
                <a:hlinkClick r:id="rId6"/>
              </a:rPr>
              <a:t>lisa.karch@mnstate.edu</a:t>
            </a:r>
            <a:endParaRPr lang="en-US" dirty="0" smtClean="0"/>
          </a:p>
          <a:p>
            <a:r>
              <a:rPr lang="en-US" dirty="0" smtClean="0"/>
              <a:t>Dr. Boyd Bradbury, Professor, </a:t>
            </a:r>
            <a:r>
              <a:rPr lang="en-US" dirty="0" smtClean="0">
                <a:hlinkClick r:id="rId7"/>
              </a:rPr>
              <a:t>bradbury@mnstate.edu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339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Online 18--Preserving Concurrent Enrollment</vt:lpstr>
      <vt:lpstr>18 Online (Northwest Regional Partnership) Legislation Basics (see SF 3062)</vt:lpstr>
      <vt:lpstr>18 Online Brochure</vt:lpstr>
      <vt:lpstr>Basics of School District/18 Online Partnership Agreements</vt:lpstr>
      <vt:lpstr>Spring Semester 2017 Anticipated Courses</vt:lpstr>
      <vt:lpstr>Contact Information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18--Preserving Concurrent Enrollment</dc:title>
  <dc:creator>Boyd Bradbury</dc:creator>
  <cp:lastModifiedBy>Boyd Bradbury</cp:lastModifiedBy>
  <cp:revision>10</cp:revision>
  <dcterms:created xsi:type="dcterms:W3CDTF">2016-10-12T01:28:23Z</dcterms:created>
  <dcterms:modified xsi:type="dcterms:W3CDTF">2016-11-14T17:58:37Z</dcterms:modified>
</cp:coreProperties>
</file>