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sum.maps.arcgis.com/apps/Shortlist/index.html?appid=fa950e010b4946baad61a432a5d6e58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MSUM </a:t>
            </a:r>
            <a:br>
              <a:rPr lang="en-US" dirty="0" smtClean="0"/>
            </a:br>
            <a:r>
              <a:rPr lang="en-US" dirty="0" smtClean="0"/>
              <a:t>Lab Crawl 2019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How the lab crawl works</a:t>
            </a:r>
            <a:endParaRPr lang="en-US" dirty="0"/>
          </a:p>
          <a:p>
            <a:r>
              <a:rPr lang="en-US" dirty="0"/>
              <a:t>The lab crawl is basically a scavenger hunt for the labs on campus. You can complete it at your own pace spaced over the 3 days. April 16 -18 2019. </a:t>
            </a:r>
            <a:r>
              <a:rPr lang="en-US" dirty="0" smtClean="0"/>
              <a:t>An interactive map of labs can be found here: </a:t>
            </a:r>
            <a:r>
              <a:rPr lang="en-US" dirty="0">
                <a:hlinkClick r:id="rId2"/>
              </a:rPr>
              <a:t>https://msum.maps.arcgis.com/apps/Shortlist/index.html?appid=fa950e010b4946baad61a432a5d6e585</a:t>
            </a:r>
            <a:endParaRPr lang="en-US" dirty="0"/>
          </a:p>
          <a:p>
            <a:r>
              <a:rPr lang="en-US" dirty="0"/>
              <a:t>Once you visit a lab, you will receive a sticker to place in </a:t>
            </a:r>
            <a:r>
              <a:rPr lang="en-US" dirty="0" smtClean="0"/>
              <a:t>your </a:t>
            </a:r>
            <a:r>
              <a:rPr lang="en-US" dirty="0"/>
              <a:t>booklet</a:t>
            </a:r>
            <a:r>
              <a:rPr lang="en-US" dirty="0" smtClean="0"/>
              <a:t>.</a:t>
            </a:r>
          </a:p>
          <a:p>
            <a:r>
              <a:rPr lang="en-US" dirty="0"/>
              <a:t>Get your booklet at any of the participating labs, the library, or the union!</a:t>
            </a:r>
          </a:p>
          <a:p>
            <a:r>
              <a:rPr lang="en-US" b="1" dirty="0" smtClean="0"/>
              <a:t>All </a:t>
            </a:r>
            <a:r>
              <a:rPr lang="en-US" b="1" dirty="0"/>
              <a:t>booklets with at least 3 stickers in them will be entered into a drawing for prizes</a:t>
            </a:r>
            <a:endParaRPr lang="en-US" dirty="0"/>
          </a:p>
          <a:p>
            <a:r>
              <a:rPr lang="en-US" dirty="0"/>
              <a:t>Some prizes include</a:t>
            </a:r>
          </a:p>
          <a:p>
            <a:r>
              <a:rPr lang="en-US" dirty="0"/>
              <a:t>$100 Gift Certificate for the Bookstore</a:t>
            </a:r>
          </a:p>
          <a:p>
            <a:r>
              <a:rPr lang="en-US" dirty="0"/>
              <a:t>$25 Dragon Dollars</a:t>
            </a:r>
          </a:p>
          <a:p>
            <a:r>
              <a:rPr lang="en-US" dirty="0"/>
              <a:t>MSUM items</a:t>
            </a:r>
          </a:p>
          <a:p>
            <a:r>
              <a:rPr lang="en-US" b="1" dirty="0"/>
              <a:t>To enter in the drawing, you must return your booklet before 4.30pm on Thursday April 18</a:t>
            </a:r>
            <a:r>
              <a:rPr lang="en-US" b="1" baseline="30000" dirty="0"/>
              <a:t>th</a:t>
            </a:r>
            <a:r>
              <a:rPr lang="en-US" b="1" dirty="0"/>
              <a:t> to the Center for Engaged Learning located in Hagen Hall 103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286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9</TotalTime>
  <Words>148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MSUM  Lab Crawl 2019 </vt:lpstr>
    </vt:vector>
  </TitlesOfParts>
  <Company>Minnesota State University Moorhead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Edwards</dc:creator>
  <cp:lastModifiedBy>Sarah Edwards</cp:lastModifiedBy>
  <cp:revision>5</cp:revision>
  <dcterms:created xsi:type="dcterms:W3CDTF">2019-04-11T18:48:26Z</dcterms:created>
  <dcterms:modified xsi:type="dcterms:W3CDTF">2019-04-11T18:58:18Z</dcterms:modified>
</cp:coreProperties>
</file>