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1" r:id="rId10"/>
    <p:sldId id="265" r:id="rId11"/>
    <p:sldId id="262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FDFA6F-8CC6-4E25-B300-37A43EB4D8D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8ECD76-7C8E-4FBC-9150-969697480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06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A22A1-3DDC-4DCC-BEE2-D0C66C3FC665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0B5EB-FBE3-42B2-BE41-F5836C400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5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9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0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25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3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69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45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76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0B5EB-FBE3-42B2-BE41-F5836C400D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9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AF8F32-B5BE-49CA-A6C1-56D64B4054D9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B0B532E-E9E0-44C3-A9C2-42A5B8422D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c.els-cdn.com/S0301051108000604/1-s2.0-S0301051108000604-main.pdf?_tid=43def0a2-e5e5-4649-a2d6-42abeb1fcb34&amp;acdnat=1537884167_572842e6c6f355bb859e2da7be783bc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Morris &amp; Sarll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 Dr. Christine Malone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Drinking glucose improves listening span in students who miss breakfast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746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Percent memory recall by blood glucose level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1664676"/>
            <a:ext cx="5198478" cy="457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740876"/>
            <a:ext cx="484089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66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design is employed?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7200" y="2057400"/>
            <a:ext cx="8522669" cy="28264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9212" y="5105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 Narrow" panose="020B0606020202030204" pitchFamily="34" charset="0"/>
              </a:rPr>
              <a:t>ANOVA results for blood glucose levels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 Narrow" panose="020B0606020202030204" pitchFamily="34" charset="0"/>
              </a:rPr>
              <a:t>ANOVA results for memory recall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5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Based upon </a:t>
            </a:r>
            <a:r>
              <a:rPr lang="en-US" b="1" dirty="0">
                <a:latin typeface="Arial Narrow" panose="020B0606020202030204" pitchFamily="34" charset="0"/>
              </a:rPr>
              <a:t>this</a:t>
            </a:r>
            <a:r>
              <a:rPr lang="en-US" dirty="0">
                <a:latin typeface="Arial Narrow" panose="020B0606020202030204" pitchFamily="34" charset="0"/>
              </a:rPr>
              <a:t> study, what would </a:t>
            </a:r>
            <a:r>
              <a:rPr lang="en-US" dirty="0" smtClean="0">
                <a:latin typeface="Arial Narrow" panose="020B0606020202030204" pitchFamily="34" charset="0"/>
              </a:rPr>
              <a:t>your </a:t>
            </a:r>
            <a:r>
              <a:rPr lang="en-US" dirty="0">
                <a:latin typeface="Arial Narrow" panose="020B0606020202030204" pitchFamily="34" charset="0"/>
              </a:rPr>
              <a:t>answer be to peers wondering about the impact of a good breakfast on their course performance?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4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Classifying the Design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this study qualify as 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true experiment—Yes or No?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Think : 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What are the features of a true experiment?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517" y="265269"/>
            <a:ext cx="1865000" cy="190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Features of an Experiment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experimenter manipulates at least one IV. A DV is used to measure the effects of the IV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 characteristics of true experiments: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1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MANIPULATION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2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MEASUREMENT 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3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–COMPARISON  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4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Let’s take one minute to summarize the study, being sure to include each of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above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characteristics. 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0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Interpreting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would you rate the internal validity of this experiment?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/>
          <a:lstStyle/>
          <a:p>
            <a:r>
              <a:rPr lang="en-US" b="1" dirty="0" smtClean="0"/>
              <a:t>Internal Validity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Extent to which other causes are ruled out—extent to which the difference in behavior can unambiguously be attributed to the manipulation 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researcher's ultimate goal: “This is what happened, and this is what it means.”  Any factor that raises doubts about the research results or about the interpretation of the results is a THREAT TO VALIDITY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the Results (cont.)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92400" y="1905000"/>
            <a:ext cx="8408048" cy="1904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3693" y="42672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can we conclude from the results?</a:t>
            </a:r>
          </a:p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Describe some threats to internal validity in this experiment.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0" y="281940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Glucose levels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6878" y="3200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4.60   4.68</a:t>
            </a:r>
            <a:br>
              <a:rPr lang="en-US" sz="1200" b="1" dirty="0" smtClean="0">
                <a:solidFill>
                  <a:srgbClr val="FF0000"/>
                </a:solidFill>
              </a:rPr>
            </a:br>
            <a:r>
              <a:rPr lang="en-US" sz="1200" b="1" dirty="0" smtClean="0">
                <a:solidFill>
                  <a:srgbClr val="FF0000"/>
                </a:solidFill>
              </a:rPr>
              <a:t>4.60   4.62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2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Safeguarding Internal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34817"/>
              </a:buClr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Manipulation Check--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measure to see whether the independent variable has the intended effect on the participant.  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Two ways to check the manipulation: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(1) An explicit measure of the IV  **Relevant here**</a:t>
            </a:r>
          </a:p>
          <a:p>
            <a:pPr marL="914400" lvl="0" indent="-914400">
              <a:buClr>
                <a:srgbClr val="D34817"/>
              </a:buClr>
              <a:buNone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	2) Ask specific questions about the manipulation after the experiment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Based upon this study, what would your answer be to peers wondering about the impact of a good breakfast on their course performance?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4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 Narrow" panose="020B0606020202030204" pitchFamily="34" charset="0"/>
              </a:rPr>
              <a:t>Morris, </a:t>
            </a:r>
            <a:r>
              <a:rPr lang="en-US" sz="3200" dirty="0" smtClean="0">
                <a:latin typeface="Arial Narrow" panose="020B0606020202030204" pitchFamily="34" charset="0"/>
              </a:rPr>
              <a:t>N. (2008). Elevating blood glucose level increases the retention of information from a public safety video. </a:t>
            </a:r>
            <a:r>
              <a:rPr lang="en-US" sz="3200" i="1" dirty="0" smtClean="0">
                <a:latin typeface="Arial Narrow" panose="020B0606020202030204" pitchFamily="34" charset="0"/>
              </a:rPr>
              <a:t>Biological </a:t>
            </a:r>
            <a:r>
              <a:rPr lang="en-US" sz="3200" i="1" dirty="0">
                <a:latin typeface="Arial Narrow" panose="020B0606020202030204" pitchFamily="34" charset="0"/>
              </a:rPr>
              <a:t>Psychology, </a:t>
            </a:r>
            <a:r>
              <a:rPr lang="en-US" sz="3200" i="1" dirty="0" smtClean="0">
                <a:latin typeface="Arial Narrow" panose="020B0606020202030204" pitchFamily="34" charset="0"/>
              </a:rPr>
              <a:t>78</a:t>
            </a:r>
            <a:r>
              <a:rPr lang="en-US" sz="3200" dirty="0">
                <a:latin typeface="Arial Narrow" panose="020B0606020202030204" pitchFamily="34" charset="0"/>
              </a:rPr>
              <a:t>,</a:t>
            </a:r>
            <a:r>
              <a:rPr lang="en-US" sz="3200" dirty="0" smtClean="0">
                <a:latin typeface="Arial Narrow" panose="020B0606020202030204" pitchFamily="34" charset="0"/>
              </a:rPr>
              <a:t> </a:t>
            </a:r>
            <a:r>
              <a:rPr lang="en-US" sz="3200" dirty="0">
                <a:latin typeface="Arial Narrow" panose="020B0606020202030204" pitchFamily="34" charset="0"/>
              </a:rPr>
              <a:t>188-190</a:t>
            </a:r>
            <a:r>
              <a:rPr lang="en-US" sz="3200" dirty="0" smtClean="0">
                <a:latin typeface="Arial Narrow" panose="020B0606020202030204" pitchFamily="34" charset="0"/>
              </a:rPr>
              <a:t>. </a:t>
            </a:r>
            <a:r>
              <a:rPr lang="en-US" sz="3200" dirty="0" smtClean="0">
                <a:latin typeface="Arial Narrow" panose="020B0606020202030204" pitchFamily="34" charset="0"/>
                <a:hlinkClick r:id="rId3"/>
              </a:rPr>
              <a:t>doi:</a:t>
            </a:r>
            <a:r>
              <a:rPr lang="en-US" dirty="0" smtClean="0">
                <a:latin typeface="Arial Narrow" panose="020B0606020202030204" pitchFamily="34" charset="0"/>
                <a:hlinkClick r:id="rId3"/>
              </a:rPr>
              <a:t>10.1016/j.biopsycho.2008.02.008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165</TotalTime>
  <Words>419</Words>
  <Application>Microsoft Office PowerPoint</Application>
  <PresentationFormat>On-screen Show (4:3)</PresentationFormat>
  <Paragraphs>54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Franklin Gothic Book</vt:lpstr>
      <vt:lpstr>Perpetua</vt:lpstr>
      <vt:lpstr>Wingdings 2</vt:lpstr>
      <vt:lpstr>Equity</vt:lpstr>
      <vt:lpstr>Drinking glucose improves listening span in students who miss breakfast</vt:lpstr>
      <vt:lpstr>Classifying the Design </vt:lpstr>
      <vt:lpstr>Features of an Experiment</vt:lpstr>
      <vt:lpstr>Interpreting the Results</vt:lpstr>
      <vt:lpstr>Internal Validity</vt:lpstr>
      <vt:lpstr>Interpreting the Results (cont.)</vt:lpstr>
      <vt:lpstr>Safeguarding Internal Validity</vt:lpstr>
      <vt:lpstr>Application</vt:lpstr>
      <vt:lpstr>An update</vt:lpstr>
      <vt:lpstr>Percent memory recall by blood glucose level</vt:lpstr>
      <vt:lpstr>What type of design is employed?</vt:lpstr>
      <vt:lpstr>Back to……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Drinking glucose improves listening span in students who miss breakfast</dc:title>
  <dc:creator>comptech</dc:creator>
  <cp:lastModifiedBy>Christine Malone</cp:lastModifiedBy>
  <cp:revision>25</cp:revision>
  <cp:lastPrinted>2018-09-04T14:25:18Z</cp:lastPrinted>
  <dcterms:created xsi:type="dcterms:W3CDTF">2014-09-05T16:50:33Z</dcterms:created>
  <dcterms:modified xsi:type="dcterms:W3CDTF">2021-09-20T13:23:05Z</dcterms:modified>
</cp:coreProperties>
</file>