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69442-EA08-4F1D-9846-A90D9C425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908EF-2402-4394-8576-D9E923069655}" type="datetimeFigureOut">
              <a:rPr lang="en-US" smtClean="0"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2222B-2E39-4752-A931-ECA84876B7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orld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971800" y="1981200"/>
            <a:ext cx="3355199" cy="39624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Population Pyramids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/>
              <a:t>Italy and Uganda: Population by age and sex, 1950-2050</a:t>
            </a:r>
            <a:r>
              <a:rPr lang="en-US" dirty="0" smtClean="0"/>
              <a:t> </a:t>
            </a:r>
          </a:p>
        </p:txBody>
      </p:sp>
      <p:pic>
        <p:nvPicPr>
          <p:cNvPr id="17411" name="Picture 3" descr="italy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09800"/>
            <a:ext cx="34194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ugand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209800"/>
            <a:ext cx="34845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/>
              <a:t>Europe and Africa: Population by age and sex, 1950-2050</a:t>
            </a:r>
            <a:r>
              <a:rPr lang="en-US" dirty="0" smtClean="0"/>
              <a:t> </a:t>
            </a:r>
          </a:p>
        </p:txBody>
      </p:sp>
      <p:pic>
        <p:nvPicPr>
          <p:cNvPr id="18435" name="Picture 3" descr="europe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38" y="2133600"/>
            <a:ext cx="3548062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afric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133600"/>
            <a:ext cx="35496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/>
              <a:t>More and Less Developed Regions: Population by age and sex, 1950-2050</a:t>
            </a:r>
            <a:r>
              <a:rPr lang="en-US" dirty="0" smtClean="0"/>
              <a:t> </a:t>
            </a:r>
          </a:p>
        </p:txBody>
      </p:sp>
      <p:pic>
        <p:nvPicPr>
          <p:cNvPr id="19459" name="Picture 3" descr="ldc2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76800" y="2286000"/>
            <a:ext cx="3484563" cy="4114800"/>
          </a:xfrm>
          <a:noFill/>
        </p:spPr>
      </p:pic>
      <p:pic>
        <p:nvPicPr>
          <p:cNvPr id="19460" name="Picture 4" descr="mdc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09800"/>
            <a:ext cx="34845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Developed vs. underdeveloped</a:t>
            </a:r>
          </a:p>
        </p:txBody>
      </p:sp>
      <p:pic>
        <p:nvPicPr>
          <p:cNvPr id="21507" name="Picture 6" descr="ldc2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10125" y="1981200"/>
            <a:ext cx="3484563" cy="4114800"/>
          </a:xfrm>
          <a:noFill/>
        </p:spPr>
      </p:pic>
      <p:pic>
        <p:nvPicPr>
          <p:cNvPr id="21508" name="Picture 7" descr="mdc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981200"/>
            <a:ext cx="34845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Population Pyramids</vt:lpstr>
      <vt:lpstr>Italy and Uganda: Population by age and sex, 1950-2050 </vt:lpstr>
      <vt:lpstr>Europe and Africa: Population by age and sex, 1950-2050 </vt:lpstr>
      <vt:lpstr>More and Less Developed Regions: Population by age and sex, 1950-2050 </vt:lpstr>
      <vt:lpstr>Developed vs. underdeveloped</vt:lpstr>
    </vt:vector>
  </TitlesOfParts>
  <Company>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Pyramids</dc:title>
  <dc:creator>MSUM</dc:creator>
  <cp:lastModifiedBy>MSUM</cp:lastModifiedBy>
  <cp:revision>1</cp:revision>
  <dcterms:created xsi:type="dcterms:W3CDTF">2010-02-16T19:04:29Z</dcterms:created>
  <dcterms:modified xsi:type="dcterms:W3CDTF">2010-02-16T19:09:08Z</dcterms:modified>
</cp:coreProperties>
</file>