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96" autoAdjust="0"/>
  </p:normalViewPr>
  <p:slideViewPr>
    <p:cSldViewPr>
      <p:cViewPr varScale="1">
        <p:scale>
          <a:sx n="34" d="100"/>
          <a:sy n="34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2AEB4-2EEB-40DC-B284-ED60B776EBB7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F3027-A6B6-4CDC-B455-ECC0D64EF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F3027-A6B6-4CDC-B455-ECC0D64EF0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Locule</a:t>
            </a:r>
            <a:r>
              <a:rPr lang="en-US" dirty="0" smtClean="0"/>
              <a:t>- compartment</a:t>
            </a:r>
          </a:p>
          <a:p>
            <a:r>
              <a:rPr lang="en-US" b="0" dirty="0" smtClean="0"/>
              <a:t>Corolla 5 (but often simulating three by fusion of the lateral pairs to form two equally or unequally </a:t>
            </a:r>
            <a:r>
              <a:rPr lang="en-US" b="0" dirty="0" err="1" smtClean="0"/>
              <a:t>bilobed</a:t>
            </a:r>
            <a:r>
              <a:rPr lang="en-US" b="0" dirty="0" smtClean="0"/>
              <a:t> ‘petals’)</a:t>
            </a:r>
          </a:p>
          <a:p>
            <a:r>
              <a:rPr lang="en-US" b="0" dirty="0" smtClean="0"/>
              <a:t>Raceme-</a:t>
            </a:r>
            <a:r>
              <a:rPr lang="en-US" dirty="0" smtClean="0"/>
              <a:t>An inflorescence having stalked flowers arranged singly along an elongated </a:t>
            </a:r>
            <a:r>
              <a:rPr lang="en-US" dirty="0" err="1" smtClean="0"/>
              <a:t>unbranched</a:t>
            </a:r>
            <a:r>
              <a:rPr lang="en-US" dirty="0" smtClean="0"/>
              <a:t> axis</a:t>
            </a:r>
          </a:p>
          <a:p>
            <a:r>
              <a:rPr lang="en-US" b="0" dirty="0" smtClean="0"/>
              <a:t>Panicle- </a:t>
            </a:r>
            <a:r>
              <a:rPr lang="en-US" dirty="0" smtClean="0"/>
              <a:t>A branched cluster of flowers in which the branches are racemes.</a:t>
            </a:r>
          </a:p>
          <a:p>
            <a:r>
              <a:rPr lang="en-US" b="0" dirty="0" err="1" smtClean="0"/>
              <a:t>Saccate</a:t>
            </a:r>
            <a:r>
              <a:rPr lang="en-US" b="0" dirty="0" smtClean="0"/>
              <a:t>- </a:t>
            </a:r>
            <a:r>
              <a:rPr lang="en-US" b="0" dirty="0" err="1" smtClean="0"/>
              <a:t>shapped</a:t>
            </a:r>
            <a:r>
              <a:rPr lang="en-US" b="0" dirty="0" smtClean="0"/>
              <a:t> like a sac….likely because</a:t>
            </a:r>
            <a:r>
              <a:rPr lang="en-US" b="0" baseline="0" dirty="0" smtClean="0"/>
              <a:t> holds the seeds</a:t>
            </a:r>
          </a:p>
          <a:p>
            <a:r>
              <a:rPr lang="en-US" b="0" baseline="0" dirty="0" smtClean="0"/>
              <a:t>Connate- togetherness—kind of like fused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F3027-A6B6-4CDC-B455-ECC0D64EF0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, our DNR sheet just has the genus of this plant, there are two common to Minnesota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F3027-A6B6-4CDC-B455-ECC0D64EF0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F3027-A6B6-4CDC-B455-ECC0D64EF0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F3027-A6B6-4CDC-B455-ECC0D64EF0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BDF-7887-49A7-B351-CB25D021E5C4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E84A-0775-4427-9967-C1E03ED65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BDF-7887-49A7-B351-CB25D021E5C4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E84A-0775-4427-9967-C1E03ED65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BDF-7887-49A7-B351-CB25D021E5C4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E84A-0775-4427-9967-C1E03ED65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BDF-7887-49A7-B351-CB25D021E5C4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E84A-0775-4427-9967-C1E03ED65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BDF-7887-49A7-B351-CB25D021E5C4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E84A-0775-4427-9967-C1E03ED65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BDF-7887-49A7-B351-CB25D021E5C4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E84A-0775-4427-9967-C1E03ED65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BDF-7887-49A7-B351-CB25D021E5C4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E84A-0775-4427-9967-C1E03ED65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BDF-7887-49A7-B351-CB25D021E5C4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E84A-0775-4427-9967-C1E03ED65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BDF-7887-49A7-B351-CB25D021E5C4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E84A-0775-4427-9967-C1E03ED65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BDF-7887-49A7-B351-CB25D021E5C4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E84A-0775-4427-9967-C1E03ED65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BDF-7887-49A7-B351-CB25D021E5C4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E84A-0775-4427-9967-C1E03ED65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DBDF-7887-49A7-B351-CB25D021E5C4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E84A-0775-4427-9967-C1E03ED65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patiens_capensi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51816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Balsaminaceae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Touch me….NOT!!!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By Jerry Warmbold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images.google.com/imgres?imgurl=http://farm1.static.flickr.com/79/247242513_ea8cec03b5.jpg%3Fv%3D0&amp;imgrefurl=http://www.flickr.com/photos/bradlauster/247242513/in/set-72157594290624049/&amp;usg=__OV0TqnpHPpgzLdpyGdtQM3FsxBU=&amp;h=500&amp;w=375&amp;sz=91&amp;hl=en&amp;start=41&amp;um=1&amp;itbs=1&amp;tbnid=ZYQkyfqQmTEj_M:&amp;tbnh=130&amp;tbnw=98&amp;prev=/images%3Fq%3Dtouch%2Bme%2Bnot%2Bseed%26ndsp%3D18%26hl%3Den%26client%3Dfirefox-a%26rls%3Dorg.mozilla:en-US:official%26sa%3DN%26start%3D36%26um%3D1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err="1" smtClean="0"/>
              <a:t>Balsaminaceae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Herbs or shrubs; up to 8 feet tall, but most are much shorter</a:t>
            </a:r>
          </a:p>
          <a:p>
            <a:r>
              <a:rPr lang="en-US" sz="2400" dirty="0" smtClean="0"/>
              <a:t>Annual succulent plants</a:t>
            </a:r>
          </a:p>
          <a:p>
            <a:r>
              <a:rPr lang="en-US" sz="2400" dirty="0" err="1" smtClean="0"/>
              <a:t>Dicotyledons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Leaves alternate, opposite, or whorled; simple, estipulate, and coarse, gland-tipped white teeth</a:t>
            </a:r>
          </a:p>
          <a:p>
            <a:r>
              <a:rPr lang="en-US" sz="2400" dirty="0" smtClean="0"/>
              <a:t>Inflorescence of solitary flowers, </a:t>
            </a:r>
            <a:r>
              <a:rPr lang="en-US" sz="2400" dirty="0" err="1" smtClean="0"/>
              <a:t>axillary</a:t>
            </a:r>
            <a:r>
              <a:rPr lang="en-US" sz="2400" dirty="0" smtClean="0"/>
              <a:t> clusters, racemes or panicles</a:t>
            </a:r>
          </a:p>
          <a:p>
            <a:r>
              <a:rPr lang="en-US" sz="2400" dirty="0" smtClean="0"/>
              <a:t>3-5 Distinct sepals, the lowermost spurred or </a:t>
            </a:r>
            <a:r>
              <a:rPr lang="en-US" sz="2400" dirty="0" err="1" smtClean="0"/>
              <a:t>saccate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5 Petals distinct or the lateral petals connate in pairs</a:t>
            </a:r>
          </a:p>
          <a:p>
            <a:r>
              <a:rPr lang="en-US" sz="2400" dirty="0" smtClean="0"/>
              <a:t>5 stamens &amp; 5 </a:t>
            </a:r>
            <a:r>
              <a:rPr lang="en-US" sz="2400" dirty="0" err="1" smtClean="0"/>
              <a:t>carpels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Ovary superior with 5 </a:t>
            </a:r>
            <a:r>
              <a:rPr lang="en-US" sz="2400" dirty="0" err="1" smtClean="0"/>
              <a:t>locules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1 – many </a:t>
            </a:r>
            <a:r>
              <a:rPr lang="en-US" sz="2400" dirty="0" err="1" smtClean="0"/>
              <a:t>axile</a:t>
            </a:r>
            <a:r>
              <a:rPr lang="en-US" sz="2400" dirty="0" smtClean="0"/>
              <a:t> ovules </a:t>
            </a:r>
          </a:p>
          <a:p>
            <a:r>
              <a:rPr lang="en-US" sz="2400" dirty="0" smtClean="0"/>
              <a:t>Gets name from explosive projectile seeds after being touched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Impatiens </a:t>
            </a:r>
            <a:r>
              <a:rPr lang="en-US" i="1" dirty="0" err="1" smtClean="0"/>
              <a:t>pallida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100" i="1" dirty="0" smtClean="0"/>
              <a:t>“</a:t>
            </a:r>
            <a:r>
              <a:rPr lang="en-US" sz="3100" i="1" dirty="0"/>
              <a:t>P</a:t>
            </a:r>
            <a:r>
              <a:rPr lang="en-US" sz="3100" i="1" dirty="0" smtClean="0"/>
              <a:t>ale Jewelweed” or “Yellow Jewelweed”</a:t>
            </a:r>
            <a:endParaRPr lang="en-US" sz="31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6096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http://en.wikipedia.org/wiki/File:Impatiens_pallida_flower_and_buds_001.JPG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16002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Found in moist to wet soils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Flowers from midsummer to fall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 </a:t>
            </a:r>
            <a:r>
              <a:rPr lang="en-US" sz="2400" smtClean="0"/>
              <a:t>  </a:t>
            </a:r>
            <a:r>
              <a:rPr lang="en-US" sz="2400" dirty="0" smtClean="0"/>
              <a:t>Up to 8 ft. tall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Shade tolerant 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Impatiens </a:t>
            </a:r>
            <a:r>
              <a:rPr lang="en-US" i="1" dirty="0" err="1" smtClean="0"/>
              <a:t>capensis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100" i="1" dirty="0" smtClean="0"/>
              <a:t>“Orange Jewelweed”</a:t>
            </a:r>
            <a:endParaRPr lang="en-US" sz="31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9800" y="1600200"/>
            <a:ext cx="312420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Often found growing near </a:t>
            </a:r>
            <a:r>
              <a:rPr lang="en-US" sz="2400" i="1" dirty="0" smtClean="0"/>
              <a:t>Impatiens </a:t>
            </a:r>
            <a:r>
              <a:rPr lang="en-US" sz="2400" i="1" dirty="0" err="1" smtClean="0"/>
              <a:t>pallida</a:t>
            </a:r>
            <a:endParaRPr lang="en-US" sz="2400" i="1" dirty="0" smtClean="0"/>
          </a:p>
          <a:p>
            <a:pPr>
              <a:buFont typeface="Arial" pitchFamily="34" charset="0"/>
              <a:buChar char="•"/>
            </a:pPr>
            <a:endParaRPr lang="en-US" sz="2400" i="1" dirty="0" smtClean="0"/>
          </a:p>
          <a:p>
            <a:pPr>
              <a:buFont typeface="Arial" pitchFamily="34" charset="0"/>
              <a:buChar char="•"/>
            </a:pPr>
            <a:r>
              <a:rPr lang="en-US" sz="2400" i="1" dirty="0"/>
              <a:t> </a:t>
            </a:r>
            <a:r>
              <a:rPr lang="en-US" sz="2400" i="1" dirty="0" smtClean="0"/>
              <a:t> </a:t>
            </a:r>
            <a:r>
              <a:rPr lang="en-US" sz="2400" dirty="0" smtClean="0"/>
              <a:t>3 lobbed corolla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sepals similar in color to the petals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Up to 5 ft tall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Shade tolerant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200" dirty="0" smtClean="0"/>
              <a:t>Home remedy for bee stings and poison ivy</a:t>
            </a:r>
          </a:p>
          <a:p>
            <a:endParaRPr lang="en-US" sz="2200" i="1" dirty="0"/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http://en.wikipedia.org/wiki/Impatiens_capensis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Walters, Dirk., </a:t>
            </a:r>
            <a:r>
              <a:rPr lang="en-US" sz="2000" dirty="0" err="1" smtClean="0"/>
              <a:t>Keil</a:t>
            </a:r>
            <a:r>
              <a:rPr lang="en-US" sz="2000" dirty="0" smtClean="0"/>
              <a:t>, David., Murrell, Zack. 2006. </a:t>
            </a:r>
            <a:r>
              <a:rPr lang="en-US" sz="2000" i="1" dirty="0" smtClean="0"/>
              <a:t>Vascular Plant Taxonomy </a:t>
            </a:r>
            <a:r>
              <a:rPr lang="en-US" sz="2000" dirty="0" smtClean="0"/>
              <a:t>. 	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ed. U.S.: Kendall/Hunt. 180. Print.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USDA. Plant Database. (2010).  Received Feb. 2010., 	http://www.plants.usda.gov/java/profile?symbol=IMPA</a:t>
            </a: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http://en.wikipedia.org/wiki/Impatiens_capensis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http://en.wikipedia.org/wiki/Impatiens_pallida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293</Words>
  <Application>Microsoft Office PowerPoint</Application>
  <PresentationFormat>On-screen Show (4:3)</PresentationFormat>
  <Paragraphs>57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Balsaminaceae Touch me….NOT!!!</vt:lpstr>
      <vt:lpstr> Balsaminaceae Characteristics </vt:lpstr>
      <vt:lpstr>Impatiens pallida “Pale Jewelweed” or “Yellow Jewelweed”</vt:lpstr>
      <vt:lpstr>Impatiens capensis “Orange Jewelweed”</vt:lpstr>
      <vt:lpstr>References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 Warmbold</dc:creator>
  <cp:lastModifiedBy>MSUM</cp:lastModifiedBy>
  <cp:revision>19</cp:revision>
  <dcterms:created xsi:type="dcterms:W3CDTF">2010-02-17T01:44:45Z</dcterms:created>
  <dcterms:modified xsi:type="dcterms:W3CDTF">2010-02-18T17:44:40Z</dcterms:modified>
</cp:coreProperties>
</file>