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6" r:id="rId1"/>
  </p:sldMasterIdLst>
  <p:notesMasterIdLst>
    <p:notesMasterId r:id="rId22"/>
  </p:notesMasterIdLst>
  <p:sldIdLst>
    <p:sldId id="256" r:id="rId2"/>
    <p:sldId id="259" r:id="rId3"/>
    <p:sldId id="257" r:id="rId4"/>
    <p:sldId id="260" r:id="rId5"/>
    <p:sldId id="258" r:id="rId6"/>
    <p:sldId id="261" r:id="rId7"/>
    <p:sldId id="267" r:id="rId8"/>
    <p:sldId id="268" r:id="rId9"/>
    <p:sldId id="269" r:id="rId10"/>
    <p:sldId id="266" r:id="rId11"/>
    <p:sldId id="271" r:id="rId12"/>
    <p:sldId id="274" r:id="rId13"/>
    <p:sldId id="272" r:id="rId14"/>
    <p:sldId id="262" r:id="rId15"/>
    <p:sldId id="263" r:id="rId16"/>
    <p:sldId id="265" r:id="rId17"/>
    <p:sldId id="264" r:id="rId18"/>
    <p:sldId id="270" r:id="rId19"/>
    <p:sldId id="273" r:id="rId20"/>
    <p:sldId id="275"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39" d="100"/>
          <a:sy n="39" d="100"/>
        </p:scale>
        <p:origin x="-822"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2B9D2F-7AB3-464F-9DE7-8C6F797884BC}" type="datetimeFigureOut">
              <a:rPr lang="en-US" smtClean="0"/>
              <a:t>2/10/2010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BB65E7-40A8-4385-8C80-87EF5167F19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BB65E7-40A8-4385-8C80-87EF5167F196}"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BB65E7-40A8-4385-8C80-87EF5167F196}" type="slidenum">
              <a:rPr lang="en-US" smtClean="0"/>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BB65E7-40A8-4385-8C80-87EF5167F196}" type="slidenum">
              <a:rPr lang="en-US" smtClean="0"/>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BB65E7-40A8-4385-8C80-87EF5167F196}" type="slidenum">
              <a:rPr lang="en-US" smtClean="0"/>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BB65E7-40A8-4385-8C80-87EF5167F196}" type="slidenum">
              <a:rPr lang="en-US" smtClean="0"/>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BB65E7-40A8-4385-8C80-87EF5167F196}" type="slidenum">
              <a:rPr lang="en-US" smtClean="0"/>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BB65E7-40A8-4385-8C80-87EF5167F196}" type="slidenum">
              <a:rPr lang="en-US" smtClean="0"/>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BB65E7-40A8-4385-8C80-87EF5167F196}" type="slidenum">
              <a:rPr lang="en-US" smtClean="0"/>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BB65E7-40A8-4385-8C80-87EF5167F196}" type="slidenum">
              <a:rPr lang="en-US" smtClean="0"/>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BB65E7-40A8-4385-8C80-87EF5167F196}" type="slidenum">
              <a:rPr lang="en-US" smtClean="0"/>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BB65E7-40A8-4385-8C80-87EF5167F196}" type="slidenum">
              <a:rPr lang="en-US" smtClean="0"/>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BB65E7-40A8-4385-8C80-87EF5167F196}" type="slidenum">
              <a:rPr lang="en-US" smtClean="0"/>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BB65E7-40A8-4385-8C80-87EF5167F196}" type="slidenum">
              <a:rPr lang="en-US" smtClean="0"/>
              <a:t>20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BB65E7-40A8-4385-8C80-87EF5167F196}" type="slidenum">
              <a:rPr lang="en-US" smtClean="0"/>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BB65E7-40A8-4385-8C80-87EF5167F196}" type="slidenum">
              <a:rPr lang="en-US" smtClean="0"/>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BB65E7-40A8-4385-8C80-87EF5167F196}" type="slidenum">
              <a:rPr lang="en-US" smtClean="0"/>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BB65E7-40A8-4385-8C80-87EF5167F196}" type="slidenum">
              <a:rPr lang="en-US" smtClean="0"/>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BB65E7-40A8-4385-8C80-87EF5167F196}" type="slidenum">
              <a:rPr lang="en-US" smtClean="0"/>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BB65E7-40A8-4385-8C80-87EF5167F196}" type="slidenum">
              <a:rPr lang="en-US" smtClean="0"/>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BB65E7-40A8-4385-8C80-87EF5167F196}" type="slidenum">
              <a:rPr lang="en-US" smtClean="0"/>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10" name="Picture 9" descr="paperBackingColor.jpg"/>
          <p:cNvPicPr>
            <a:picLocks noChangeAspect="1"/>
          </p:cNvPicPr>
          <p:nvPr/>
        </p:nvPicPr>
        <p:blipFill>
          <a:blip r:embed="rId2"/>
          <a:srcRect l="469" t="13915"/>
          <a:stretch>
            <a:fillRect/>
          </a:stretch>
        </p:blipFill>
        <p:spPr>
          <a:xfrm>
            <a:off x="1613903" y="699248"/>
            <a:ext cx="5916194" cy="3837694"/>
          </a:xfrm>
          <a:prstGeom prst="rect">
            <a:avLst/>
          </a:prstGeom>
          <a:solidFill>
            <a:srgbClr val="FFFFFF">
              <a:shade val="85000"/>
            </a:srgbClr>
          </a:solidFill>
          <a:ln w="22225" cap="sq">
            <a:solidFill>
              <a:srgbClr val="FDFDFD"/>
            </a:solidFill>
            <a:miter lim="800000"/>
          </a:ln>
          <a:effectLst>
            <a:outerShdw blurRad="57150" dist="37500" dir="7560000" sy="98000" kx="80000" ky="63000" algn="tl" rotWithShape="0">
              <a:srgbClr val="000000">
                <a:alpha val="20000"/>
              </a:srgbClr>
            </a:outerShdw>
          </a:effectLst>
          <a:scene3d>
            <a:camera prst="orthographicFront"/>
            <a:lightRig rig="twoPt" dir="t">
              <a:rot lat="0" lon="0" rev="7200000"/>
            </a:lightRig>
          </a:scene3d>
          <a:sp3d prstMaterial="matte">
            <a:bevelT w="22860" h="12700"/>
            <a:contourClr>
              <a:srgbClr val="FFFFFF"/>
            </a:contourClr>
          </a:sp3d>
        </p:spPr>
      </p:pic>
      <p:sp>
        <p:nvSpPr>
          <p:cNvPr id="4" name="Date Placeholder 3"/>
          <p:cNvSpPr>
            <a:spLocks noGrp="1"/>
          </p:cNvSpPr>
          <p:nvPr>
            <p:ph type="dt" sz="half" idx="10"/>
          </p:nvPr>
        </p:nvSpPr>
        <p:spPr/>
        <p:txBody>
          <a:bodyPr/>
          <a:lstStyle/>
          <a:p>
            <a:fld id="{FD3CF5BE-B09D-41F9-8889-74C2122119E6}" type="datetimeFigureOut">
              <a:rPr lang="en-US" smtClean="0"/>
              <a:pPr/>
              <a:t>2/10/2010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214FBC-E3B0-4EAB-95AF-6C63DF6D889D}" type="slidenum">
              <a:rPr lang="en-US" smtClean="0"/>
              <a:pPr/>
              <a:t>‹#›</a:t>
            </a:fld>
            <a:endParaRPr lang="en-US"/>
          </a:p>
        </p:txBody>
      </p:sp>
      <p:sp>
        <p:nvSpPr>
          <p:cNvPr id="2" name="Title 1"/>
          <p:cNvSpPr>
            <a:spLocks noGrp="1"/>
          </p:cNvSpPr>
          <p:nvPr>
            <p:ph type="ctrTitle"/>
          </p:nvPr>
        </p:nvSpPr>
        <p:spPr>
          <a:xfrm>
            <a:off x="1709569" y="1143000"/>
            <a:ext cx="5724862" cy="1846961"/>
          </a:xfrm>
        </p:spPr>
        <p:txBody>
          <a:bodyPr vert="horz" lIns="91440" tIns="45720" rIns="91440" bIns="45720" rtlCol="0" anchor="b" anchorCtr="0">
            <a:noAutofit/>
          </a:bodyPr>
          <a:lstStyle>
            <a:lvl1pPr algn="ctr" defTabSz="914400" rtl="0" eaLnBrk="1" latinLnBrk="0" hangingPunct="1">
              <a:spcBef>
                <a:spcPct val="0"/>
              </a:spcBef>
              <a:buNone/>
              <a:defRPr sz="6000" kern="1200">
                <a:solidFill>
                  <a:schemeClr val="bg2">
                    <a:lumMod val="75000"/>
                  </a:schemeClr>
                </a:solidFill>
                <a:effectLst>
                  <a:outerShdw blurRad="50800" dist="38100" dir="2700000" algn="t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709569" y="2994212"/>
            <a:ext cx="5724862" cy="1007200"/>
          </a:xfrm>
        </p:spPr>
        <p:txBody>
          <a:bodyPr vert="horz" lIns="91440" tIns="45720" rIns="91440" bIns="45720" rtlCol="0">
            <a:normAutofit/>
          </a:bodyPr>
          <a:lstStyle>
            <a:lvl1pPr marL="0" indent="0" algn="ctr" defTabSz="914400" rtl="0" eaLnBrk="1" latinLnBrk="0" hangingPunct="1">
              <a:spcBef>
                <a:spcPts val="0"/>
              </a:spcBef>
              <a:buSzPct val="90000"/>
              <a:buFont typeface="Wingdings" pitchFamily="2" charset="2"/>
              <a:buNone/>
              <a:defRPr sz="2000" kern="1200">
                <a:solidFill>
                  <a:schemeClr val="bg2">
                    <a:lumMod val="75000"/>
                  </a:schemeClr>
                </a:solidFill>
                <a:effectLst>
                  <a:outerShdw blurRad="50800" dist="38100" dir="2700000" algn="tl"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331ADB1A-9E82-9F4F-ABB1-7AA4EEC1BBF3}" type="datetimeFigureOut">
              <a:rPr lang="en-US" smtClean="0"/>
              <a:pPr/>
              <a:t>2/10/2010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7092ED-43B3-0E49-BEB7-28E037D4E6A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1ADB1A-9E82-9F4F-ABB1-7AA4EEC1BBF3}" type="datetimeFigureOut">
              <a:rPr lang="en-US" smtClean="0"/>
              <a:pPr/>
              <a:t>2/10/2010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7092ED-43B3-0E49-BEB7-28E037D4E6A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0363" y="1143000"/>
            <a:ext cx="3807662" cy="1341344"/>
          </a:xfrm>
        </p:spPr>
        <p:txBody>
          <a:bodyPr anchor="b"/>
          <a:lstStyle>
            <a:lvl1pPr algn="ctr">
              <a:defRPr sz="4400" b="0"/>
            </a:lvl1pPr>
          </a:lstStyle>
          <a:p>
            <a:r>
              <a:rPr lang="en-US" smtClean="0"/>
              <a:t>Click to edit Master title style</a:t>
            </a:r>
            <a:endParaRPr/>
          </a:p>
        </p:txBody>
      </p:sp>
      <p:sp>
        <p:nvSpPr>
          <p:cNvPr id="3" name="Content Placeholder 2"/>
          <p:cNvSpPr>
            <a:spLocks noGrp="1"/>
          </p:cNvSpPr>
          <p:nvPr>
            <p:ph idx="1"/>
          </p:nvPr>
        </p:nvSpPr>
        <p:spPr>
          <a:xfrm>
            <a:off x="4648199" y="605118"/>
            <a:ext cx="3776472" cy="5565495"/>
          </a:xfrm>
        </p:spPr>
        <p:txBody>
          <a:bodyPr>
            <a:normAutofit/>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10363" y="2618815"/>
            <a:ext cx="3807662" cy="3133164"/>
          </a:xfrm>
        </p:spPr>
        <p:txBody>
          <a:bodyPr>
            <a:normAutofit/>
          </a:bodyPr>
          <a:lstStyle>
            <a:lvl1pPr marL="0" indent="0" algn="ctr">
              <a:spcBef>
                <a:spcPts val="18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1ADB1A-9E82-9F4F-ABB1-7AA4EEC1BBF3}" type="datetimeFigureOut">
              <a:rPr lang="en-US" smtClean="0"/>
              <a:pPr/>
              <a:t>2/10/2010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7092ED-43B3-0E49-BEB7-28E037D4E6AA}"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31ADB1A-9E82-9F4F-ABB1-7AA4EEC1BBF3}" type="datetimeFigureOut">
              <a:rPr lang="en-US" smtClean="0"/>
              <a:pPr/>
              <a:t>2/10/2010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7092ED-43B3-0E49-BEB7-28E037D4E6AA}" type="slidenum">
              <a:rPr lang="en-US" smtClean="0"/>
              <a:pPr/>
              <a:t>‹#›</a:t>
            </a:fld>
            <a:endParaRPr lang="en-US"/>
          </a:p>
        </p:txBody>
      </p:sp>
      <p:pic>
        <p:nvPicPr>
          <p:cNvPr id="10" name="Picture 9" descr="pictureCaptionBacking.png"/>
          <p:cNvPicPr>
            <a:picLocks noChangeAspect="1"/>
          </p:cNvPicPr>
          <p:nvPr/>
        </p:nvPicPr>
        <p:blipFill>
          <a:blip r:embed="rId2"/>
          <a:srcRect l="52272" t="8889" r="5152" b="16566"/>
          <a:stretch>
            <a:fillRect/>
          </a:stretch>
        </p:blipFill>
        <p:spPr>
          <a:xfrm>
            <a:off x="4594412" y="663388"/>
            <a:ext cx="3893127" cy="5112327"/>
          </a:xfrm>
          <a:prstGeom prst="rect">
            <a:avLst/>
          </a:prstGeom>
        </p:spPr>
      </p:pic>
      <p:sp>
        <p:nvSpPr>
          <p:cNvPr id="11" name="Title 1"/>
          <p:cNvSpPr>
            <a:spLocks noGrp="1"/>
          </p:cNvSpPr>
          <p:nvPr>
            <p:ph type="title"/>
          </p:nvPr>
        </p:nvSpPr>
        <p:spPr>
          <a:xfrm>
            <a:off x="725487" y="1143000"/>
            <a:ext cx="3792537" cy="1341344"/>
          </a:xfrm>
        </p:spPr>
        <p:txBody>
          <a:bodyPr anchor="b"/>
          <a:lstStyle>
            <a:lvl1pPr algn="ctr">
              <a:defRPr sz="4400" b="0"/>
            </a:lvl1pPr>
          </a:lstStyle>
          <a:p>
            <a:r>
              <a:rPr lang="en-US" smtClean="0"/>
              <a:t>Click to edit Master title style</a:t>
            </a:r>
            <a:endParaRPr/>
          </a:p>
        </p:txBody>
      </p:sp>
      <p:sp>
        <p:nvSpPr>
          <p:cNvPr id="12" name="Text Placeholder 3"/>
          <p:cNvSpPr>
            <a:spLocks noGrp="1"/>
          </p:cNvSpPr>
          <p:nvPr>
            <p:ph type="body" sz="half" idx="2"/>
          </p:nvPr>
        </p:nvSpPr>
        <p:spPr>
          <a:xfrm>
            <a:off x="725487" y="2618815"/>
            <a:ext cx="3792537" cy="3133164"/>
          </a:xfrm>
        </p:spPr>
        <p:txBody>
          <a:bodyPr>
            <a:normAutofit/>
          </a:bodyPr>
          <a:lstStyle>
            <a:lvl1pPr marL="0" indent="0" algn="ctr">
              <a:spcBef>
                <a:spcPts val="18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p:cNvSpPr>
            <a:spLocks noGrp="1"/>
          </p:cNvSpPr>
          <p:nvPr>
            <p:ph type="pic" idx="1"/>
          </p:nvPr>
        </p:nvSpPr>
        <p:spPr>
          <a:xfrm>
            <a:off x="4829938" y="864971"/>
            <a:ext cx="3422075" cy="47091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25487" y="462896"/>
            <a:ext cx="7718425" cy="828021"/>
          </a:xfrm>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725489" y="1598613"/>
            <a:ext cx="7718424" cy="4572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31ADB1A-9E82-9F4F-ABB1-7AA4EEC1BBF3}" type="datetimeFigureOut">
              <a:rPr lang="en-US" smtClean="0"/>
              <a:pPr/>
              <a:t>2/10/2010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7092ED-43B3-0E49-BEB7-28E037D4E6AA}"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0" y="685801"/>
            <a:ext cx="1066800" cy="54848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25488" y="685757"/>
            <a:ext cx="6437312" cy="54822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31ADB1A-9E82-9F4F-ABB1-7AA4EEC1BBF3}" type="datetimeFigureOut">
              <a:rPr lang="en-US" smtClean="0"/>
              <a:pPr/>
              <a:t>2/10/2010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7092ED-43B3-0E49-BEB7-28E037D4E6A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31ADB1A-9E82-9F4F-ABB1-7AA4EEC1BBF3}" type="datetimeFigureOut">
              <a:rPr lang="en-US" smtClean="0"/>
              <a:pPr/>
              <a:t>2/10/2010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7092ED-43B3-0E49-BEB7-28E037D4E6A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3">
        <a:schemeClr val="bg2"/>
      </p:bgRef>
    </p:bg>
    <p:spTree>
      <p:nvGrpSpPr>
        <p:cNvPr id="1" name=""/>
        <p:cNvGrpSpPr/>
        <p:nvPr/>
      </p:nvGrpSpPr>
      <p:grpSpPr>
        <a:xfrm>
          <a:off x="0" y="0"/>
          <a:ext cx="0" cy="0"/>
          <a:chOff x="0" y="0"/>
          <a:chExt cx="0" cy="0"/>
        </a:xfrm>
      </p:grpSpPr>
      <p:pic>
        <p:nvPicPr>
          <p:cNvPr id="12" name="Picture 11" descr="titlePhotoBacking-r.png"/>
          <p:cNvPicPr>
            <a:picLocks noChangeAspect="1"/>
          </p:cNvPicPr>
          <p:nvPr/>
        </p:nvPicPr>
        <p:blipFill>
          <a:blip r:embed="rId2"/>
          <a:srcRect l="17353" t="9412" r="17500" b="32353"/>
          <a:stretch>
            <a:fillRect/>
          </a:stretch>
        </p:blipFill>
        <p:spPr>
          <a:xfrm>
            <a:off x="1586753" y="645459"/>
            <a:ext cx="5957047" cy="3993776"/>
          </a:xfrm>
          <a:prstGeom prst="rect">
            <a:avLst/>
          </a:prstGeom>
        </p:spPr>
      </p:pic>
      <p:sp>
        <p:nvSpPr>
          <p:cNvPr id="4" name="Date Placeholder 3"/>
          <p:cNvSpPr>
            <a:spLocks noGrp="1"/>
          </p:cNvSpPr>
          <p:nvPr>
            <p:ph type="dt" sz="half" idx="10"/>
          </p:nvPr>
        </p:nvSpPr>
        <p:spPr>
          <a:xfrm>
            <a:off x="457200" y="6324600"/>
            <a:ext cx="2133600" cy="273050"/>
          </a:xfrm>
        </p:spPr>
        <p:txBody>
          <a:bodyPr/>
          <a:lstStyle>
            <a:lvl1pPr>
              <a:defRPr sz="1400">
                <a:solidFill>
                  <a:schemeClr val="tx2">
                    <a:lumMod val="75000"/>
                  </a:schemeClr>
                </a:solidFill>
              </a:defRPr>
            </a:lvl1pPr>
          </a:lstStyle>
          <a:p>
            <a:fld id="{6690622F-2886-4428-9227-475DC6DA1737}" type="datetime1">
              <a:rPr lang="en-US" smtClean="0"/>
              <a:pPr/>
              <a:t>2/10/2010</a:t>
            </a:fld>
            <a:endParaRPr lang="en-US"/>
          </a:p>
        </p:txBody>
      </p:sp>
      <p:sp>
        <p:nvSpPr>
          <p:cNvPr id="5" name="Footer Placeholder 4"/>
          <p:cNvSpPr>
            <a:spLocks noGrp="1"/>
          </p:cNvSpPr>
          <p:nvPr>
            <p:ph type="ftr" sz="quarter" idx="11"/>
          </p:nvPr>
        </p:nvSpPr>
        <p:spPr>
          <a:xfrm>
            <a:off x="3124200" y="6324600"/>
            <a:ext cx="2895600" cy="273050"/>
          </a:xfrm>
        </p:spPr>
        <p:txBody>
          <a:bodyPr/>
          <a:lstStyle>
            <a:lvl1pPr>
              <a:defRPr sz="1400">
                <a:solidFill>
                  <a:schemeClr val="tx2">
                    <a:lumMod val="75000"/>
                  </a:schemeClr>
                </a:solidFill>
              </a:defRPr>
            </a:lvl1pPr>
          </a:lstStyle>
          <a:p>
            <a:endParaRPr lang="en-US"/>
          </a:p>
        </p:txBody>
      </p:sp>
      <p:sp>
        <p:nvSpPr>
          <p:cNvPr id="6" name="Slide Number Placeholder 5"/>
          <p:cNvSpPr>
            <a:spLocks noGrp="1"/>
          </p:cNvSpPr>
          <p:nvPr>
            <p:ph type="sldNum" sz="quarter" idx="12"/>
          </p:nvPr>
        </p:nvSpPr>
        <p:spPr>
          <a:xfrm>
            <a:off x="6553200" y="6324600"/>
            <a:ext cx="2133600" cy="273050"/>
          </a:xfrm>
        </p:spPr>
        <p:txBody>
          <a:bodyPr/>
          <a:lstStyle>
            <a:lvl1pPr>
              <a:defRPr sz="1400">
                <a:solidFill>
                  <a:schemeClr val="tx2">
                    <a:lumMod val="75000"/>
                  </a:schemeClr>
                </a:solidFill>
              </a:defRPr>
            </a:lvl1pPr>
          </a:lstStyle>
          <a:p>
            <a:fld id="{8AF02B71-8991-4516-A01E-F1A9ACD28BDC}" type="slidenum">
              <a:rPr lang="en-US" smtClean="0"/>
              <a:pPr/>
              <a:t>‹#›</a:t>
            </a:fld>
            <a:endParaRPr lang="en-US"/>
          </a:p>
        </p:txBody>
      </p:sp>
      <p:sp>
        <p:nvSpPr>
          <p:cNvPr id="2" name="Title 1"/>
          <p:cNvSpPr>
            <a:spLocks noGrp="1"/>
          </p:cNvSpPr>
          <p:nvPr>
            <p:ph type="ctrTitle"/>
          </p:nvPr>
        </p:nvSpPr>
        <p:spPr>
          <a:xfrm>
            <a:off x="524435" y="4953000"/>
            <a:ext cx="8095130" cy="857250"/>
          </a:xfrm>
        </p:spPr>
        <p:txBody>
          <a:bodyPr anchor="b" anchorCtr="0">
            <a:noAutofit/>
          </a:bodyPr>
          <a:lstStyle>
            <a:lvl1pPr>
              <a:defRPr sz="5400">
                <a:solidFill>
                  <a:schemeClr val="tx2"/>
                </a:solidFill>
                <a:effectLst>
                  <a:outerShdw blurRad="50800" dist="38100" dir="2700000" algn="tl" rotWithShape="0">
                    <a:prstClr val="black">
                      <a:alpha val="40000"/>
                    </a:prst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524435" y="5791200"/>
            <a:ext cx="8095130" cy="507200"/>
          </a:xfrm>
        </p:spPr>
        <p:txBody>
          <a:bodyPr>
            <a:normAutofit/>
          </a:bodyPr>
          <a:lstStyle>
            <a:lvl1pPr marL="0" indent="0" algn="ctr">
              <a:spcBef>
                <a:spcPts val="0"/>
              </a:spcBef>
              <a:buNone/>
              <a:defRPr sz="1800">
                <a:solidFill>
                  <a:schemeClr val="tx2"/>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11" name="Picture Placeholder 10"/>
          <p:cNvSpPr>
            <a:spLocks noGrp="1"/>
          </p:cNvSpPr>
          <p:nvPr>
            <p:ph type="pic" sz="quarter" idx="13"/>
          </p:nvPr>
        </p:nvSpPr>
        <p:spPr>
          <a:xfrm>
            <a:off x="1764792" y="804672"/>
            <a:ext cx="5638800" cy="3657600"/>
          </a:xfrm>
        </p:spPr>
        <p:txBody>
          <a:bodyPr/>
          <a:lstStyle>
            <a:lvl1pPr>
              <a:buNone/>
              <a:defRPr>
                <a:solidFill>
                  <a:schemeClr val="bg2"/>
                </a:solidFill>
              </a:defRPr>
            </a:lvl1pPr>
          </a:lstStyle>
          <a:p>
            <a:r>
              <a:rPr lang="en-US" smtClean="0"/>
              <a:t>Click icon to add picture</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90818" y="2514600"/>
            <a:ext cx="8162365" cy="914400"/>
          </a:xfrm>
        </p:spPr>
        <p:txBody>
          <a:bodyPr anchor="b" anchorCtr="0"/>
          <a:lstStyle>
            <a:lvl1pPr algn="ctr">
              <a:defRPr sz="5400" b="0" cap="none" baseline="0">
                <a:solidFill>
                  <a:schemeClr val="tx2"/>
                </a:solidFill>
                <a:effectLst>
                  <a:outerShdw blurRad="50800" dist="38100" dir="2700000" algn="tl" rotWithShape="0">
                    <a:prstClr val="black">
                      <a:alpha val="40000"/>
                    </a:prstClr>
                  </a:outerShdw>
                </a:effectLst>
              </a:defRPr>
            </a:lvl1pPr>
          </a:lstStyle>
          <a:p>
            <a:r>
              <a:rPr lang="en-US" smtClean="0"/>
              <a:t>Click to edit Master title style</a:t>
            </a:r>
            <a:endParaRPr/>
          </a:p>
        </p:txBody>
      </p:sp>
      <p:sp>
        <p:nvSpPr>
          <p:cNvPr id="3" name="Text Placeholder 2"/>
          <p:cNvSpPr>
            <a:spLocks noGrp="1"/>
          </p:cNvSpPr>
          <p:nvPr>
            <p:ph type="body" idx="1"/>
          </p:nvPr>
        </p:nvSpPr>
        <p:spPr>
          <a:xfrm>
            <a:off x="490818" y="3429000"/>
            <a:ext cx="8162365" cy="701000"/>
          </a:xfrm>
        </p:spPr>
        <p:txBody>
          <a:bodyPr anchor="t" anchorCtr="0">
            <a:normAutofit/>
          </a:bodyPr>
          <a:lstStyle>
            <a:lvl1pPr marL="0" indent="0" algn="ctr">
              <a:spcBef>
                <a:spcPts val="0"/>
              </a:spcBef>
              <a:buNone/>
              <a:defRPr sz="1800">
                <a:solidFill>
                  <a:schemeClr val="tx2"/>
                </a:solidFill>
                <a:effectLst>
                  <a:outerShdw blurRad="50800" dist="38100" dir="2700000" algn="tl" rotWithShape="0">
                    <a:prstClr val="black">
                      <a:alpha val="40000"/>
                    </a:prst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vert="horz" lIns="91440" tIns="45720" rIns="91440" bIns="45720" rtlCol="0" anchor="ctr"/>
          <a:lstStyle>
            <a:lvl1pPr marL="0" algn="l" defTabSz="914400" rtl="0" eaLnBrk="1" latinLnBrk="0" hangingPunct="1">
              <a:defRPr sz="1400" kern="1200">
                <a:solidFill>
                  <a:schemeClr val="tx2">
                    <a:lumMod val="75000"/>
                  </a:schemeClr>
                </a:solidFill>
                <a:latin typeface="+mn-lt"/>
                <a:ea typeface="+mn-ea"/>
                <a:cs typeface="+mn-cs"/>
              </a:defRPr>
            </a:lvl1pPr>
          </a:lstStyle>
          <a:p>
            <a:fld id="{72AAB499-F5DE-4BE5-BB26-90CC428051F7}" type="datetime1">
              <a:rPr lang="en-US" smtClean="0"/>
              <a:pPr/>
              <a:t>2/10/2010</a:t>
            </a:fld>
            <a:endParaRPr lang="en-US"/>
          </a:p>
        </p:txBody>
      </p:sp>
      <p:sp>
        <p:nvSpPr>
          <p:cNvPr id="5" name="Footer Placeholder 4"/>
          <p:cNvSpPr>
            <a:spLocks noGrp="1"/>
          </p:cNvSpPr>
          <p:nvPr>
            <p:ph type="ftr" sz="quarter" idx="11"/>
          </p:nvPr>
        </p:nvSpPr>
        <p:spPr/>
        <p:txBody>
          <a:bodyPr vert="horz" lIns="91440" tIns="45720" rIns="91440" bIns="45720" rtlCol="0" anchor="ctr"/>
          <a:lstStyle>
            <a:lvl1pPr marL="0" algn="ctr" defTabSz="914400" rtl="0" eaLnBrk="1" latinLnBrk="0" hangingPunct="1">
              <a:defRPr sz="1400" kern="1200">
                <a:solidFill>
                  <a:schemeClr val="tx2">
                    <a:lumMod val="75000"/>
                  </a:schemeClr>
                </a:solidFill>
                <a:latin typeface="+mn-lt"/>
                <a:ea typeface="+mn-ea"/>
                <a:cs typeface="+mn-cs"/>
              </a:defRPr>
            </a:lvl1pPr>
          </a:lstStyle>
          <a:p>
            <a:endParaRPr lang="en-US"/>
          </a:p>
        </p:txBody>
      </p:sp>
      <p:sp>
        <p:nvSpPr>
          <p:cNvPr id="6" name="Slide Number Placeholder 5"/>
          <p:cNvSpPr>
            <a:spLocks noGrp="1"/>
          </p:cNvSpPr>
          <p:nvPr>
            <p:ph type="sldNum" sz="quarter" idx="12"/>
          </p:nvPr>
        </p:nvSpPr>
        <p:spPr/>
        <p:txBody>
          <a:bodyPr vert="horz" lIns="91440" tIns="45720" rIns="91440" bIns="45720" rtlCol="0" anchor="ctr"/>
          <a:lstStyle>
            <a:lvl1pPr marL="0" algn="r" defTabSz="914400" rtl="0" eaLnBrk="1" latinLnBrk="0" hangingPunct="1">
              <a:defRPr sz="1400" kern="1200">
                <a:solidFill>
                  <a:schemeClr val="tx2">
                    <a:lumMod val="75000"/>
                  </a:schemeClr>
                </a:solidFill>
                <a:latin typeface="+mn-lt"/>
                <a:ea typeface="+mn-ea"/>
                <a:cs typeface="+mn-cs"/>
              </a:defRPr>
            </a:lvl1pPr>
          </a:lstStyle>
          <a:p>
            <a:fld id="{EBF5CD18-686B-47A9-AFD5-66CE5FA52A66}"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23900" y="1586753"/>
            <a:ext cx="3776472" cy="4583860"/>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48200" y="1586753"/>
            <a:ext cx="3776472" cy="4583860"/>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331ADB1A-9E82-9F4F-ABB1-7AA4EEC1BBF3}" type="datetimeFigureOut">
              <a:rPr lang="en-US" smtClean="0"/>
              <a:pPr/>
              <a:t>2/10/2010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7092ED-43B3-0E49-BEB7-28E037D4E6A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23900" y="1598613"/>
            <a:ext cx="3773488" cy="427877"/>
          </a:xfrm>
        </p:spPr>
        <p:txBody>
          <a:bodyPr anchor="b">
            <a:norm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23900" y="2174875"/>
            <a:ext cx="3773488" cy="3997325"/>
          </a:xfrm>
        </p:spPr>
        <p:txBody>
          <a:bodyPr/>
          <a:lstStyle>
            <a:lvl1pPr>
              <a:defRPr sz="2400"/>
            </a:lvl1pPr>
            <a:lvl2pPr>
              <a:defRPr sz="22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45026" y="1598613"/>
            <a:ext cx="3776472" cy="427877"/>
          </a:xfrm>
        </p:spPr>
        <p:txBody>
          <a:bodyPr anchor="b">
            <a:norm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3776472" cy="3997325"/>
          </a:xfrm>
        </p:spPr>
        <p:txBody>
          <a:bodyPr/>
          <a:lstStyle>
            <a:lvl1pPr>
              <a:defRPr sz="2400"/>
            </a:lvl1pPr>
            <a:lvl2pPr>
              <a:defRPr sz="22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331ADB1A-9E82-9F4F-ABB1-7AA4EEC1BBF3}" type="datetimeFigureOut">
              <a:rPr lang="en-US" smtClean="0"/>
              <a:pPr/>
              <a:t>2/10/2010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7092ED-43B3-0E49-BEB7-28E037D4E6A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23900" y="1586753"/>
            <a:ext cx="7707406" cy="2231136"/>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331ADB1A-9E82-9F4F-ABB1-7AA4EEC1BBF3}" type="datetimeFigureOut">
              <a:rPr lang="en-US" smtClean="0"/>
              <a:pPr/>
              <a:t>2/10/2010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7092ED-43B3-0E49-BEB7-28E037D4E6AA}" type="slidenum">
              <a:rPr lang="en-US" smtClean="0"/>
              <a:pPr/>
              <a:t>‹#›</a:t>
            </a:fld>
            <a:endParaRPr lang="en-US"/>
          </a:p>
        </p:txBody>
      </p:sp>
      <p:sp>
        <p:nvSpPr>
          <p:cNvPr id="8" name="Content Placeholder 2"/>
          <p:cNvSpPr>
            <a:spLocks noGrp="1"/>
          </p:cNvSpPr>
          <p:nvPr>
            <p:ph sz="half" idx="13"/>
          </p:nvPr>
        </p:nvSpPr>
        <p:spPr>
          <a:xfrm>
            <a:off x="723900" y="3914170"/>
            <a:ext cx="7707406" cy="2231136"/>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23900" y="1586753"/>
            <a:ext cx="3776472" cy="4583860"/>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331ADB1A-9E82-9F4F-ABB1-7AA4EEC1BBF3}" type="datetimeFigureOut">
              <a:rPr lang="en-US" smtClean="0"/>
              <a:pPr/>
              <a:t>2/10/2010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7092ED-43B3-0E49-BEB7-28E037D4E6AA}" type="slidenum">
              <a:rPr lang="en-US" smtClean="0"/>
              <a:pPr/>
              <a:t>‹#›</a:t>
            </a:fld>
            <a:endParaRPr lang="en-US"/>
          </a:p>
        </p:txBody>
      </p:sp>
      <p:sp>
        <p:nvSpPr>
          <p:cNvPr id="8" name="Content Placeholder 3"/>
          <p:cNvSpPr>
            <a:spLocks noGrp="1"/>
          </p:cNvSpPr>
          <p:nvPr>
            <p:ph sz="half" idx="2"/>
          </p:nvPr>
        </p:nvSpPr>
        <p:spPr>
          <a:xfrm>
            <a:off x="4648200" y="1586753"/>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9" name="Content Placeholder 3"/>
          <p:cNvSpPr>
            <a:spLocks noGrp="1"/>
          </p:cNvSpPr>
          <p:nvPr>
            <p:ph sz="half" idx="14"/>
          </p:nvPr>
        </p:nvSpPr>
        <p:spPr>
          <a:xfrm>
            <a:off x="4648200" y="3913094"/>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331ADB1A-9E82-9F4F-ABB1-7AA4EEC1BBF3}" type="datetimeFigureOut">
              <a:rPr lang="en-US" smtClean="0"/>
              <a:pPr/>
              <a:t>2/10/2010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7092ED-43B3-0E49-BEB7-28E037D4E6AA}" type="slidenum">
              <a:rPr lang="en-US" smtClean="0"/>
              <a:pPr/>
              <a:t>‹#›</a:t>
            </a:fld>
            <a:endParaRPr lang="en-US"/>
          </a:p>
        </p:txBody>
      </p:sp>
      <p:sp>
        <p:nvSpPr>
          <p:cNvPr id="6" name="Content Placeholder 2"/>
          <p:cNvSpPr>
            <a:spLocks noGrp="1"/>
          </p:cNvSpPr>
          <p:nvPr>
            <p:ph sz="half" idx="1"/>
          </p:nvPr>
        </p:nvSpPr>
        <p:spPr>
          <a:xfrm>
            <a:off x="723900" y="1586753"/>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Content Placeholder 3"/>
          <p:cNvSpPr>
            <a:spLocks noGrp="1"/>
          </p:cNvSpPr>
          <p:nvPr>
            <p:ph sz="half" idx="2"/>
          </p:nvPr>
        </p:nvSpPr>
        <p:spPr>
          <a:xfrm>
            <a:off x="4648200" y="1586753"/>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Content Placeholder 2"/>
          <p:cNvSpPr>
            <a:spLocks noGrp="1"/>
          </p:cNvSpPr>
          <p:nvPr>
            <p:ph sz="half" idx="13"/>
          </p:nvPr>
        </p:nvSpPr>
        <p:spPr>
          <a:xfrm>
            <a:off x="723900" y="3913094"/>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9" name="Content Placeholder 3"/>
          <p:cNvSpPr>
            <a:spLocks noGrp="1"/>
          </p:cNvSpPr>
          <p:nvPr>
            <p:ph sz="half" idx="14"/>
          </p:nvPr>
        </p:nvSpPr>
        <p:spPr>
          <a:xfrm>
            <a:off x="4648200" y="3913094"/>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6141" y="314979"/>
            <a:ext cx="7691719" cy="1143000"/>
          </a:xfrm>
          <a:prstGeom prst="rect">
            <a:avLst/>
          </a:prstGeom>
        </p:spPr>
        <p:txBody>
          <a:bodyPr vert="horz" lIns="91440" tIns="45720" rIns="91440" bIns="45720" rtlCol="0" anchor="ctr">
            <a:noAutofit/>
          </a:bodyPr>
          <a:lstStyle/>
          <a:p>
            <a:r>
              <a:rPr/>
              <a:t>Click to edit title style</a:t>
            </a:r>
          </a:p>
        </p:txBody>
      </p:sp>
      <p:sp>
        <p:nvSpPr>
          <p:cNvPr id="3" name="Text Placeholder 2"/>
          <p:cNvSpPr>
            <a:spLocks noGrp="1"/>
          </p:cNvSpPr>
          <p:nvPr>
            <p:ph type="body" idx="1"/>
          </p:nvPr>
        </p:nvSpPr>
        <p:spPr>
          <a:xfrm>
            <a:off x="726141" y="1586753"/>
            <a:ext cx="7691719" cy="457199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400">
                <a:solidFill>
                  <a:schemeClr val="tx1">
                    <a:lumMod val="65000"/>
                    <a:lumOff val="35000"/>
                  </a:schemeClr>
                </a:solidFill>
              </a:defRPr>
            </a:lvl1pPr>
          </a:lstStyle>
          <a:p>
            <a:fld id="{331ADB1A-9E82-9F4F-ABB1-7AA4EEC1BBF3}" type="datetimeFigureOut">
              <a:rPr lang="en-US" smtClean="0"/>
              <a:pPr/>
              <a:t>2/10/2010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4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a:solidFill>
                  <a:schemeClr val="tx1">
                    <a:lumMod val="65000"/>
                    <a:lumOff val="35000"/>
                  </a:schemeClr>
                </a:solidFill>
              </a:defRPr>
            </a:lvl1pPr>
          </a:lstStyle>
          <a:p>
            <a:fld id="{957092ED-43B3-0E49-BEB7-28E037D4E6A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Lst>
  <p:txStyles>
    <p:title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p:titleStyle>
    <p:bodyStyle>
      <a:lvl1pPr marL="457200" indent="-457200" algn="l" defTabSz="914400" rtl="0" eaLnBrk="1" latinLnBrk="0" hangingPunct="1">
        <a:spcBef>
          <a:spcPts val="2400"/>
        </a:spcBef>
        <a:buSzPct val="90000"/>
        <a:buFont typeface="Wingdings" pitchFamily="2" charset="2"/>
        <a:buChar char="v"/>
        <a:defRPr sz="24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22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20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4pPr>
      <a:lvl5pPr marL="2057400" indent="-457200" algn="l" defTabSz="914400" rtl="0" eaLnBrk="1" latinLnBrk="0" hangingPunct="1">
        <a:spcBef>
          <a:spcPts val="1200"/>
        </a:spcBef>
        <a:buSzPct val="90000"/>
        <a:buFont typeface="Wingdings" pitchFamily="2" charset="2"/>
        <a:buChar char="v"/>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fia.fs.fed.us/program-feature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9569" y="528430"/>
            <a:ext cx="5724862" cy="4060566"/>
          </a:xfrm>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Summer Internship</a:t>
            </a:r>
            <a:br>
              <a:rPr lang="en-US" dirty="0" smtClean="0"/>
            </a:br>
            <a:r>
              <a:rPr lang="en-US" dirty="0" smtClean="0"/>
              <a:t>With the</a:t>
            </a:r>
            <a:br>
              <a:rPr lang="en-US" dirty="0" smtClean="0"/>
            </a:br>
            <a:r>
              <a:rPr lang="en-US" dirty="0" smtClean="0"/>
              <a:t>DNR</a:t>
            </a:r>
            <a:endParaRPr lang="en-US" dirty="0"/>
          </a:p>
        </p:txBody>
      </p:sp>
      <p:sp>
        <p:nvSpPr>
          <p:cNvPr id="3" name="Subtitle 2"/>
          <p:cNvSpPr>
            <a:spLocks noGrp="1"/>
          </p:cNvSpPr>
          <p:nvPr>
            <p:ph type="subTitle" idx="1"/>
          </p:nvPr>
        </p:nvSpPr>
        <p:spPr>
          <a:xfrm>
            <a:off x="1709569" y="2994212"/>
            <a:ext cx="5724862" cy="2809246"/>
          </a:xfrm>
        </p:spPr>
        <p:txBody>
          <a:bodyPr>
            <a:normAutofit lnSpcReduction="10000"/>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sz="2800" dirty="0" smtClean="0"/>
              <a:t>By: Levi </a:t>
            </a:r>
            <a:r>
              <a:rPr lang="en-US" sz="2800" dirty="0" err="1" smtClean="0"/>
              <a:t>Eggermont</a:t>
            </a:r>
            <a:endParaRPr lang="en-US" sz="2800" dirty="0" smtClean="0"/>
          </a:p>
          <a:p>
            <a:r>
              <a:rPr lang="en-US" sz="2800" dirty="0" smtClean="0"/>
              <a:t>Based in Grand Rapids, MN</a:t>
            </a:r>
            <a:endParaRPr lang="en-US" sz="2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004d3552.jpg"/>
          <p:cNvPicPr>
            <a:picLocks noGrp="1" noChangeAspect="1"/>
          </p:cNvPicPr>
          <p:nvPr>
            <p:ph idx="1"/>
          </p:nvPr>
        </p:nvPicPr>
        <p:blipFill>
          <a:blip r:embed="rId3"/>
          <a:srcRect l="-98867" r="-98867"/>
          <a:stretch>
            <a:fillRect/>
          </a:stretch>
        </p:blipFill>
        <p:spPr>
          <a:xfrm rot="16200000">
            <a:off x="-1379973" y="-1341375"/>
            <a:ext cx="11755497" cy="8995551"/>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101_0442.JPG"/>
          <p:cNvPicPr>
            <a:picLocks noGrp="1" noChangeAspect="1"/>
          </p:cNvPicPr>
          <p:nvPr>
            <p:ph idx="1"/>
          </p:nvPr>
        </p:nvPicPr>
        <p:blipFill>
          <a:blip r:embed="rId3"/>
          <a:srcRect l="-30330" r="-30330"/>
          <a:stretch>
            <a:fillRect/>
          </a:stretch>
        </p:blipFill>
        <p:spPr>
          <a:xfrm>
            <a:off x="-2792145" y="0"/>
            <a:ext cx="14683107" cy="6858000"/>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101_0450.JPG"/>
          <p:cNvPicPr>
            <a:picLocks noGrp="1" noChangeAspect="1"/>
          </p:cNvPicPr>
          <p:nvPr>
            <p:ph idx="1"/>
          </p:nvPr>
        </p:nvPicPr>
        <p:blipFill>
          <a:blip r:embed="rId3"/>
          <a:srcRect l="-13099" r="-13099"/>
          <a:stretch>
            <a:fillRect/>
          </a:stretch>
        </p:blipFill>
        <p:spPr>
          <a:xfrm>
            <a:off x="-639651" y="314979"/>
            <a:ext cx="10679395" cy="6415549"/>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101_0525.JPG"/>
          <p:cNvPicPr>
            <a:picLocks noChangeAspect="1"/>
          </p:cNvPicPr>
          <p:nvPr/>
        </p:nvPicPr>
        <p:blipFill>
          <a:blip r:embed="rId3"/>
          <a:stretch>
            <a:fillRect/>
          </a:stretch>
        </p:blipFill>
        <p:spPr>
          <a:xfrm>
            <a:off x="-1159227" y="0"/>
            <a:ext cx="11601450" cy="8550275"/>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3"/>
          <a:stretch>
            <a:fillRect/>
          </a:stretch>
        </p:blipFill>
        <p:spPr>
          <a:xfrm>
            <a:off x="760568" y="453312"/>
            <a:ext cx="8128000" cy="54102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558800" y="715963"/>
            <a:ext cx="8128000" cy="54102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323471" y="601748"/>
            <a:ext cx="8128000" cy="5410200"/>
          </a:xfrm>
          <a:prstGeom prst="rect">
            <a:avLst/>
          </a:prstGeom>
        </p:spPr>
      </p:pic>
      <p:sp>
        <p:nvSpPr>
          <p:cNvPr id="5" name="TextBox 4"/>
          <p:cNvSpPr txBox="1"/>
          <p:nvPr/>
        </p:nvSpPr>
        <p:spPr>
          <a:xfrm>
            <a:off x="323471" y="6126163"/>
            <a:ext cx="8325726" cy="369332"/>
          </a:xfrm>
          <a:prstGeom prst="rect">
            <a:avLst/>
          </a:prstGeom>
          <a:noFill/>
        </p:spPr>
        <p:txBody>
          <a:bodyPr wrap="square" rtlCol="0">
            <a:spAutoFit/>
          </a:bodyPr>
          <a:lstStyle/>
          <a:p>
            <a:r>
              <a:rPr lang="en-US" dirty="0" smtClean="0"/>
              <a:t>Dan </a:t>
            </a:r>
            <a:r>
              <a:rPr lang="en-US" dirty="0" err="1" smtClean="0"/>
              <a:t>Woitella</a:t>
            </a:r>
            <a:r>
              <a:rPr lang="en-US" dirty="0" smtClean="0"/>
              <a:t> AKA “Sticky Willy”</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777062" y="478051"/>
            <a:ext cx="8128000" cy="54102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729074" y="715963"/>
            <a:ext cx="8128000" cy="54102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Monotropa</a:t>
            </a:r>
            <a:r>
              <a:rPr lang="en-US" dirty="0" smtClean="0"/>
              <a:t> </a:t>
            </a:r>
            <a:r>
              <a:rPr lang="en-US" dirty="0" err="1" smtClean="0"/>
              <a:t>uniflora</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2428821" y="1761433"/>
            <a:ext cx="6275998" cy="467243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mn_lg.jpg"/>
          <p:cNvPicPr>
            <a:picLocks noGrp="1" noChangeAspect="1"/>
          </p:cNvPicPr>
          <p:nvPr>
            <p:ph idx="1"/>
          </p:nvPr>
        </p:nvPicPr>
        <p:blipFill>
          <a:blip r:embed="rId3"/>
          <a:srcRect l="-52027" r="-52027"/>
          <a:stretch>
            <a:fillRect/>
          </a:stretch>
        </p:blipFill>
        <p:spPr>
          <a:xfrm>
            <a:off x="-1671212" y="513062"/>
            <a:ext cx="12478330" cy="6126163"/>
          </a:xfrm>
        </p:spPr>
      </p:pic>
      <p:cxnSp>
        <p:nvCxnSpPr>
          <p:cNvPr id="8" name="Curved Connector 7"/>
          <p:cNvCxnSpPr/>
          <p:nvPr/>
        </p:nvCxnSpPr>
        <p:spPr>
          <a:xfrm>
            <a:off x="815790" y="3700776"/>
            <a:ext cx="5819865" cy="159806"/>
          </a:xfrm>
          <a:prstGeom prst="curvedConnector3">
            <a:avLst>
              <a:gd name="adj1" fmla="val 50000"/>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&amp; Acknowledgements</a:t>
            </a:r>
            <a:endParaRPr lang="en-US" dirty="0"/>
          </a:p>
        </p:txBody>
      </p:sp>
      <p:sp>
        <p:nvSpPr>
          <p:cNvPr id="3" name="Content Placeholder 2"/>
          <p:cNvSpPr>
            <a:spLocks noGrp="1"/>
          </p:cNvSpPr>
          <p:nvPr>
            <p:ph idx="1"/>
          </p:nvPr>
        </p:nvSpPr>
        <p:spPr/>
        <p:txBody>
          <a:bodyPr/>
          <a:lstStyle/>
          <a:p>
            <a:r>
              <a:rPr lang="en-US" dirty="0" smtClean="0"/>
              <a:t>Thank You Dr. </a:t>
            </a:r>
            <a:r>
              <a:rPr lang="en-US" dirty="0" err="1" smtClean="0"/>
              <a:t>Stockram</a:t>
            </a:r>
            <a:r>
              <a:rPr lang="en-US" dirty="0" smtClean="0"/>
              <a:t>  for the job hook up!</a:t>
            </a:r>
          </a:p>
          <a:p>
            <a:r>
              <a:rPr lang="en-US" dirty="0" smtClean="0"/>
              <a:t>Pictures from Nikki Walters, Dan </a:t>
            </a:r>
            <a:r>
              <a:rPr lang="en-US" dirty="0" err="1" smtClean="0"/>
              <a:t>Woitella</a:t>
            </a:r>
            <a:r>
              <a:rPr lang="en-US" dirty="0" smtClean="0"/>
              <a:t>, Brittany Wedgewood.</a:t>
            </a:r>
          </a:p>
          <a:p>
            <a:r>
              <a:rPr lang="en-US" dirty="0" smtClean="0"/>
              <a:t>FIA info pulled from  </a:t>
            </a:r>
            <a:r>
              <a:rPr lang="en-US" dirty="0" smtClean="0">
                <a:hlinkClick r:id="rId3"/>
              </a:rPr>
              <a:t>http://fia.fs.fed.us/program-features/</a:t>
            </a:r>
            <a:endParaRPr lang="en-US" dirty="0" smtClean="0"/>
          </a:p>
          <a:p>
            <a:r>
              <a:rPr lang="en-US" dirty="0" smtClean="0"/>
              <a:t>MN Map from </a:t>
            </a:r>
            <a:r>
              <a:rPr lang="en-US" dirty="0" err="1" smtClean="0"/>
              <a:t>maps.com</a:t>
            </a:r>
            <a:endParaRPr lang="en-US" dirty="0" smtClean="0"/>
          </a:p>
          <a:p>
            <a:r>
              <a:rPr lang="en-US" dirty="0" smtClean="0"/>
              <a:t>Thank you Dr. </a:t>
            </a:r>
            <a:r>
              <a:rPr lang="en-US" dirty="0" err="1" smtClean="0"/>
              <a:t>Pemble</a:t>
            </a:r>
            <a:r>
              <a:rPr lang="en-US" dirty="0" smtClean="0"/>
              <a:t> for sparking my interest </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0761"/>
            <a:ext cx="8229600" cy="1386086"/>
          </a:xfrm>
        </p:spPr>
        <p:txBody>
          <a:bodyPr>
            <a:noAutofit/>
          </a:bodyPr>
          <a:lstStyle/>
          <a:p>
            <a:r>
              <a:rPr lang="en-US" sz="3200" dirty="0" smtClean="0"/>
              <a:t>Forest </a:t>
            </a:r>
            <a:r>
              <a:rPr lang="en-US" sz="3200" dirty="0"/>
              <a:t>I</a:t>
            </a:r>
            <a:r>
              <a:rPr lang="en-US" sz="3200" dirty="0" smtClean="0"/>
              <a:t>nventory  and Analysis</a:t>
            </a:r>
            <a:br>
              <a:rPr lang="en-US" sz="3200" dirty="0" smtClean="0"/>
            </a:br>
            <a:r>
              <a:rPr lang="en-US" sz="3200" dirty="0" smtClean="0"/>
              <a:t>operated by USDA Forest Service &amp;DNR </a:t>
            </a:r>
            <a:endParaRPr lang="en-US" sz="3200" dirty="0"/>
          </a:p>
        </p:txBody>
      </p:sp>
      <p:sp>
        <p:nvSpPr>
          <p:cNvPr id="3" name="Content Placeholder 2"/>
          <p:cNvSpPr>
            <a:spLocks noGrp="1"/>
          </p:cNvSpPr>
          <p:nvPr>
            <p:ph idx="1"/>
          </p:nvPr>
        </p:nvSpPr>
        <p:spPr>
          <a:xfrm>
            <a:off x="611841" y="1946847"/>
            <a:ext cx="8074960" cy="4179316"/>
          </a:xfrm>
        </p:spPr>
        <p:txBody>
          <a:bodyPr>
            <a:normAutofit/>
          </a:bodyPr>
          <a:lstStyle/>
          <a:p>
            <a:pPr>
              <a:buNone/>
            </a:pPr>
            <a:r>
              <a:rPr lang="en-US" dirty="0" smtClean="0"/>
              <a:t>  </a:t>
            </a:r>
          </a:p>
          <a:p>
            <a:r>
              <a:rPr lang="en-US" dirty="0" smtClean="0"/>
              <a:t> FIA </a:t>
            </a:r>
            <a:r>
              <a:rPr lang="en-US" dirty="0"/>
              <a:t>has been in operation under various names (Forest Survey, Forest Inventory and Analysis) for some 70 years.</a:t>
            </a:r>
            <a:r>
              <a:rPr lang="en-US" dirty="0" smtClean="0"/>
              <a:t>  They </a:t>
            </a:r>
            <a:r>
              <a:rPr lang="en-US" dirty="0"/>
              <a:t>cover forests on all forest lands within the US</a:t>
            </a:r>
            <a:r>
              <a:rPr lang="en-US" dirty="0" smtClean="0"/>
              <a:t>. It was first in 1897created under President McKinley. </a:t>
            </a:r>
          </a:p>
          <a:p>
            <a:r>
              <a:rPr lang="en-US" dirty="0" smtClean="0"/>
              <a:t>The program </a:t>
            </a:r>
            <a:r>
              <a:rPr lang="en-US" dirty="0"/>
              <a:t>projects how forests are likely to</a:t>
            </a:r>
            <a:r>
              <a:rPr lang="en-US" dirty="0" smtClean="0"/>
              <a:t> appear </a:t>
            </a:r>
            <a:r>
              <a:rPr lang="en-US" dirty="0"/>
              <a:t>10 to 50 years from </a:t>
            </a:r>
            <a:r>
              <a:rPr lang="en-US" dirty="0" smtClean="0"/>
              <a:t>now.</a:t>
            </a:r>
          </a:p>
          <a:p>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FIA continued</a:t>
            </a:r>
            <a:endParaRPr lang="en-US" dirty="0"/>
          </a:p>
        </p:txBody>
      </p:sp>
      <p:sp>
        <p:nvSpPr>
          <p:cNvPr id="3" name="Content Placeholder 2"/>
          <p:cNvSpPr>
            <a:spLocks noGrp="1"/>
          </p:cNvSpPr>
          <p:nvPr>
            <p:ph idx="1"/>
          </p:nvPr>
        </p:nvSpPr>
        <p:spPr/>
        <p:txBody>
          <a:bodyPr>
            <a:normAutofit/>
          </a:bodyPr>
          <a:lstStyle/>
          <a:p>
            <a:r>
              <a:rPr lang="en-US" sz="2800" dirty="0" smtClean="0"/>
              <a:t>FIA reports on the status and trends in forest area and location; in the species, size, and health of trees; in total tree growth, mortality, and removals by harvest.</a:t>
            </a:r>
            <a:endParaRPr lang="en-US" sz="28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Three</a:t>
            </a:r>
            <a:endParaRPr lang="en-US" dirty="0"/>
          </a:p>
        </p:txBody>
      </p:sp>
      <p:sp>
        <p:nvSpPr>
          <p:cNvPr id="3" name="Content Placeholder 2"/>
          <p:cNvSpPr>
            <a:spLocks noGrp="1"/>
          </p:cNvSpPr>
          <p:nvPr>
            <p:ph idx="1"/>
          </p:nvPr>
        </p:nvSpPr>
        <p:spPr/>
        <p:txBody>
          <a:bodyPr/>
          <a:lstStyle/>
          <a:p>
            <a:r>
              <a:rPr lang="en-US" dirty="0"/>
              <a:t>Phase 3 consists of a subset of the phase two plots (approximately 1 every 96,000 acres) which are visited during the growing season in order to collect an extended suite of ecological data including full vegetation inventory, tree and crown condition, soil data, lichen diversity, coarse woody debris, and ozone damage. 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96370"/>
          </a:xfrm>
        </p:spPr>
        <p:txBody>
          <a:bodyPr>
            <a:normAutofit fontScale="90000"/>
          </a:bodyPr>
          <a:lstStyle/>
          <a:p>
            <a:endParaRPr lang="en-US" dirty="0"/>
          </a:p>
        </p:txBody>
      </p:sp>
      <p:pic>
        <p:nvPicPr>
          <p:cNvPr id="8" name="Content Placeholder 7" descr="certificate.psd"/>
          <p:cNvPicPr>
            <a:picLocks noGrp="1" noChangeAspect="1"/>
          </p:cNvPicPr>
          <p:nvPr>
            <p:ph idx="1"/>
          </p:nvPr>
        </p:nvPicPr>
        <p:blipFill>
          <a:blip r:embed="rId3"/>
          <a:srcRect t="-8377" b="-8377"/>
          <a:stretch>
            <a:fillRect/>
          </a:stretch>
        </p:blipFill>
        <p:spPr>
          <a:xfrm>
            <a:off x="457200" y="274638"/>
            <a:ext cx="8229600" cy="6193309"/>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Plots and subplots</a:t>
            </a:r>
            <a:endParaRPr lang="en-US" dirty="0"/>
          </a:p>
        </p:txBody>
      </p:sp>
      <p:pic>
        <p:nvPicPr>
          <p:cNvPr id="6" name="Content Placeholder 5" descr="Untitled-360.psd"/>
          <p:cNvPicPr>
            <a:picLocks noGrp="1" noChangeAspect="1"/>
          </p:cNvPicPr>
          <p:nvPr>
            <p:ph idx="1"/>
          </p:nvPr>
        </p:nvPicPr>
        <p:blipFill>
          <a:blip r:embed="rId3"/>
          <a:srcRect l="-16990" r="-16990"/>
          <a:stretch>
            <a:fillRect/>
          </a:stretch>
        </p:blipFill>
        <p:spPr>
          <a:xfrm>
            <a:off x="-1779096" y="1623295"/>
            <a:ext cx="11867613" cy="5613101"/>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Plots continued </a:t>
            </a:r>
            <a:endParaRPr lang="en-US" dirty="0"/>
          </a:p>
        </p:txBody>
      </p:sp>
      <p:pic>
        <p:nvPicPr>
          <p:cNvPr id="4" name="Content Placeholder 3" descr="sc00c8504b.jpg"/>
          <p:cNvPicPr>
            <a:picLocks noGrp="1" noChangeAspect="1"/>
          </p:cNvPicPr>
          <p:nvPr>
            <p:ph idx="1"/>
          </p:nvPr>
        </p:nvPicPr>
        <p:blipFill>
          <a:blip r:embed="rId3"/>
          <a:srcRect l="-24658" r="-24658"/>
          <a:stretch>
            <a:fillRect/>
          </a:stretch>
        </p:blipFill>
        <p:spPr>
          <a:xfrm>
            <a:off x="-1979311" y="1138018"/>
            <a:ext cx="12878941" cy="6053262"/>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c00c9da9a.jpg"/>
          <p:cNvPicPr>
            <a:picLocks noChangeAspect="1"/>
          </p:cNvPicPr>
          <p:nvPr/>
        </p:nvPicPr>
        <p:blipFill>
          <a:blip r:embed="rId3"/>
          <a:stretch>
            <a:fillRect/>
          </a:stretch>
        </p:blipFill>
        <p:spPr>
          <a:xfrm rot="10800000">
            <a:off x="151380" y="-950428"/>
            <a:ext cx="8992617" cy="7808427"/>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4" Type="http://schemas.openxmlformats.org/officeDocument/2006/relationships/image" Target="../media/image4.jpeg"/></Relationships>
</file>

<file path=ppt/theme/theme1.xml><?xml version="1.0" encoding="utf-8"?>
<a:theme xmlns:a="http://schemas.openxmlformats.org/drawingml/2006/main" name="Venture">
  <a:themeElements>
    <a:clrScheme name="Venture">
      <a:dk1>
        <a:sysClr val="windowText" lastClr="000000"/>
      </a:dk1>
      <a:lt1>
        <a:sysClr val="window" lastClr="FFFFFF"/>
      </a:lt1>
      <a:dk2>
        <a:srgbClr val="738450"/>
      </a:dk2>
      <a:lt2>
        <a:srgbClr val="E8E9D1"/>
      </a:lt2>
      <a:accent1>
        <a:srgbClr val="9EB060"/>
      </a:accent1>
      <a:accent2>
        <a:srgbClr val="D09A08"/>
      </a:accent2>
      <a:accent3>
        <a:srgbClr val="F2EC86"/>
      </a:accent3>
      <a:accent4>
        <a:srgbClr val="824F1C"/>
      </a:accent4>
      <a:accent5>
        <a:srgbClr val="511818"/>
      </a:accent5>
      <a:accent6>
        <a:srgbClr val="553876"/>
      </a:accent6>
      <a:hlink>
        <a:srgbClr val="929547"/>
      </a:hlink>
      <a:folHlink>
        <a:srgbClr val="56633C"/>
      </a:folHlink>
    </a:clrScheme>
    <a:fontScheme name="Venture">
      <a:majorFont>
        <a:latin typeface="Calisto MT"/>
        <a:ea typeface=""/>
        <a:cs typeface=""/>
        <a:font script="Jpan" typeface="ＭＳ Ｐ明朝"/>
      </a:majorFont>
      <a:minorFont>
        <a:latin typeface="Calisto MT"/>
        <a:ea typeface=""/>
        <a:cs typeface=""/>
        <a:font script="Jpan" typeface="ＭＳ Ｐ明朝"/>
      </a:minorFont>
    </a:fontScheme>
    <a:fmtScheme name="Venture">
      <a:fillStyleLst>
        <a:solidFill>
          <a:schemeClr val="phClr"/>
        </a:solidFill>
        <a:blipFill rotWithShape="1">
          <a:blip xmlns:r="http://schemas.openxmlformats.org/officeDocument/2006/relationships" r:embed="rId1">
            <a:duotone>
              <a:schemeClr val="phClr">
                <a:shade val="30000"/>
                <a:alpha val="50000"/>
                <a:satMod val="150000"/>
              </a:schemeClr>
              <a:schemeClr val="phClr">
                <a:tint val="50000"/>
                <a:alpha val="10000"/>
                <a:satMod val="150000"/>
              </a:schemeClr>
            </a:duotone>
          </a:blip>
          <a:stretch/>
        </a:blipFill>
        <a:blipFill rotWithShape="1">
          <a:blip xmlns:r="http://schemas.openxmlformats.org/officeDocument/2006/relationships" r:embed="rId2">
            <a:duotone>
              <a:schemeClr val="phClr">
                <a:shade val="30000"/>
                <a:alpha val="50000"/>
                <a:satMod val="150000"/>
              </a:schemeClr>
              <a:schemeClr val="phClr">
                <a:tint val="50000"/>
                <a:alpha val="10000"/>
                <a:satMod val="150000"/>
              </a:schemeClr>
            </a:duotone>
          </a:blip>
          <a:stretch/>
        </a:blipFill>
      </a:fillStyleLst>
      <a:lnStyleLst>
        <a:ln w="19050" cap="flat" cmpd="sng" algn="ctr">
          <a:solidFill>
            <a:schemeClr val="phClr">
              <a:shade val="95000"/>
              <a:satMod val="105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innerShdw blurRad="76200" dist="25400" dir="13500000">
              <a:srgbClr val="4B4B4B">
                <a:alpha val="75000"/>
              </a:srgbClr>
            </a:innerShdw>
          </a:effectLst>
        </a:effectStyle>
      </a:effectStyleLst>
      <a:bgFillStyleLst>
        <a:solidFill>
          <a:schemeClr val="phClr"/>
        </a:solidFill>
        <a:blipFill rotWithShape="1">
          <a:blip xmlns:r="http://schemas.openxmlformats.org/officeDocument/2006/relationships" r:embed="rId3">
            <a:duotone>
              <a:schemeClr val="phClr">
                <a:shade val="10000"/>
                <a:alpha val="30000"/>
                <a:satMod val="60000"/>
              </a:schemeClr>
              <a:schemeClr val="phClr">
                <a:tint val="20000"/>
                <a:alpha val="5000"/>
                <a:satMod val="300000"/>
              </a:schemeClr>
            </a:duotone>
          </a:blip>
          <a:stretch/>
        </a:blipFill>
        <a:blipFill rotWithShape="1">
          <a:blip xmlns:r="http://schemas.openxmlformats.org/officeDocument/2006/relationships" r:embed="rId4">
            <a:duotone>
              <a:schemeClr val="phClr">
                <a:shade val="30000"/>
                <a:alpha val="50000"/>
                <a:satMod val="150000"/>
              </a:schemeClr>
              <a:schemeClr val="phClr">
                <a:tint val="50000"/>
                <a:alpha val="1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Venture.thmx</Template>
  <TotalTime>1399</TotalTime>
  <Words>217</Words>
  <Application>Microsoft Office PowerPoint</Application>
  <PresentationFormat>On-screen Show (4:3)</PresentationFormat>
  <Paragraphs>48</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Venture</vt:lpstr>
      <vt:lpstr>     Summer Internship With the DNR</vt:lpstr>
      <vt:lpstr>Slide 2</vt:lpstr>
      <vt:lpstr>Forest Inventory  and Analysis operated by USDA Forest Service &amp;DNR </vt:lpstr>
      <vt:lpstr>FIA continued</vt:lpstr>
      <vt:lpstr>Phase Three</vt:lpstr>
      <vt:lpstr>Slide 6</vt:lpstr>
      <vt:lpstr>Plots and subplots</vt:lpstr>
      <vt:lpstr>Plots continued </vt:lpstr>
      <vt:lpstr>Slide 9</vt:lpstr>
      <vt:lpstr>Slide 10</vt:lpstr>
      <vt:lpstr>Slide 11</vt:lpstr>
      <vt:lpstr>Slide 12</vt:lpstr>
      <vt:lpstr>Slide 13</vt:lpstr>
      <vt:lpstr>Slide 14</vt:lpstr>
      <vt:lpstr>Slide 15</vt:lpstr>
      <vt:lpstr>Slide 16</vt:lpstr>
      <vt:lpstr>Slide 17</vt:lpstr>
      <vt:lpstr>Slide 18</vt:lpstr>
      <vt:lpstr>Monotropa uniflora</vt:lpstr>
      <vt:lpstr>References &amp; Acknowledgements</vt:lpstr>
    </vt:vector>
  </TitlesOfParts>
  <Company>MSUM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Summer Internship With the DNR</dc:title>
  <dc:creator>Alycia Bergeson</dc:creator>
  <cp:lastModifiedBy>MSUM</cp:lastModifiedBy>
  <cp:revision>1</cp:revision>
  <dcterms:created xsi:type="dcterms:W3CDTF">2010-02-09T16:31:57Z</dcterms:created>
  <dcterms:modified xsi:type="dcterms:W3CDTF">2010-02-10T16:09:10Z</dcterms:modified>
</cp:coreProperties>
</file>