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8" r:id="rId4"/>
    <p:sldId id="260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A82F0-493D-4A24-A6CA-239F40FBA065}" type="datetimeFigureOut">
              <a:rPr lang="en-US" smtClean="0"/>
              <a:t>4/8/2010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DDAF3-1B3C-4560-8A56-F525929956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DAF3-1B3C-4560-8A56-F5259299567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DAF3-1B3C-4560-8A56-F5259299567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DAF3-1B3C-4560-8A56-F5259299567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DAF3-1B3C-4560-8A56-F5259299567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DAF3-1B3C-4560-8A56-F5259299567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DAF3-1B3C-4560-8A56-F5259299567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9BD2-04D0-46B9-8E76-F17580313FAB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77BCA-DA9F-4FF2-87A0-C7F19C13D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plants.usda.gov/java/profile?symbol=PLHY2" TargetMode="External"/><Relationship Id="rId3" Type="http://schemas.openxmlformats.org/officeDocument/2006/relationships/hyperlink" Target="http://en.wikipedia.org/wiki/Orchidaceae" TargetMode="External"/><Relationship Id="rId7" Type="http://schemas.openxmlformats.org/officeDocument/2006/relationships/hyperlink" Target="http://www.ct-botanical-society.org/galleries/cypripediumparv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rdensoftheblueridge.com/native_orchids.htm" TargetMode="External"/><Relationship Id="rId5" Type="http://schemas.openxmlformats.org/officeDocument/2006/relationships/hyperlink" Target="http://www.dnr.state.mn.us/wildflowers/showyladysslipper.html" TargetMode="External"/><Relationship Id="rId4" Type="http://schemas.openxmlformats.org/officeDocument/2006/relationships/hyperlink" Target="http://www.naturemoncton.org/images/Showy%20Lady's%20Slipper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letilla striata - Orchidaceae"/>
          <p:cNvPicPr>
            <a:picLocks noChangeAspect="1" noChangeArrowheads="1"/>
          </p:cNvPicPr>
          <p:nvPr/>
        </p:nvPicPr>
        <p:blipFill>
          <a:blip r:embed="rId3" cstate="print">
            <a:lum bright="49000" contrast="1000"/>
          </a:blip>
          <a:srcRect/>
          <a:stretch>
            <a:fillRect/>
          </a:stretch>
        </p:blipFill>
        <p:spPr bwMode="auto">
          <a:xfrm>
            <a:off x="533400" y="228600"/>
            <a:ext cx="7848600" cy="644444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470025"/>
          </a:xfrm>
        </p:spPr>
        <p:txBody>
          <a:bodyPr/>
          <a:lstStyle/>
          <a:p>
            <a:r>
              <a:rPr lang="en-US" dirty="0" err="1" smtClean="0"/>
              <a:t>Orchidaceae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dirty="0" smtClean="0"/>
              <a:t>“</a:t>
            </a:r>
            <a:r>
              <a:rPr lang="en-US" sz="3600" dirty="0" smtClean="0">
                <a:solidFill>
                  <a:schemeClr val="tx1"/>
                </a:solidFill>
              </a:rPr>
              <a:t>The Orchid Family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Orchidaceae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largest family of the flowering plants. With 880 genera and anywhere from 26,000 to 30,000 species.</a:t>
            </a:r>
          </a:p>
          <a:p>
            <a:r>
              <a:rPr lang="en-US" sz="1800" dirty="0" smtClean="0"/>
              <a:t>Perennial, </a:t>
            </a:r>
            <a:r>
              <a:rPr lang="en-US" sz="1800" smtClean="0"/>
              <a:t>terrestrial,tubes</a:t>
            </a:r>
            <a:r>
              <a:rPr lang="en-US" sz="1800" dirty="0" smtClean="0"/>
              <a:t>, of thickened rootstocks. Aerial stem often swollen at the base into </a:t>
            </a:r>
            <a:r>
              <a:rPr lang="en-US" sz="1800" dirty="0" err="1" smtClean="0"/>
              <a:t>pseudobulb</a:t>
            </a:r>
            <a:r>
              <a:rPr lang="en-US" sz="1800" dirty="0" smtClean="0"/>
              <a:t>, and often with adventitious or aerial roots.</a:t>
            </a:r>
          </a:p>
          <a:p>
            <a:r>
              <a:rPr lang="en-US" sz="1800" dirty="0" smtClean="0"/>
              <a:t>Leaves usually entire (having a continuous smooth margin, lacking serrations), often </a:t>
            </a:r>
            <a:r>
              <a:rPr lang="en-US" sz="1800" dirty="0" err="1" smtClean="0"/>
              <a:t>distichous</a:t>
            </a:r>
            <a:r>
              <a:rPr lang="en-US" sz="1800" dirty="0" smtClean="0"/>
              <a:t> (arranged in two opposite rows so as to lie in one plane, e.g. Vanda spp.), sheathing at base, sometimes reduced to scales.</a:t>
            </a:r>
          </a:p>
          <a:p>
            <a:r>
              <a:rPr lang="en-US" sz="1900" dirty="0" smtClean="0"/>
              <a:t>Flowers bisexual, </a:t>
            </a:r>
            <a:r>
              <a:rPr lang="en-US" sz="1900" dirty="0" err="1" smtClean="0"/>
              <a:t>zygomorphic</a:t>
            </a:r>
            <a:r>
              <a:rPr lang="en-US" sz="1900" dirty="0" smtClean="0"/>
              <a:t>, in spikes, inflorescences, or panicles, or solitary. </a:t>
            </a:r>
            <a:r>
              <a:rPr lang="en-US" sz="1900" dirty="0" err="1" smtClean="0"/>
              <a:t>Perianth</a:t>
            </a:r>
            <a:r>
              <a:rPr lang="en-US" sz="1900" dirty="0" smtClean="0"/>
              <a:t> mostly </a:t>
            </a:r>
            <a:r>
              <a:rPr lang="en-US" sz="1900" dirty="0" err="1" smtClean="0"/>
              <a:t>petaloid</a:t>
            </a:r>
            <a:r>
              <a:rPr lang="en-US" sz="1900" dirty="0" smtClean="0"/>
              <a:t>, of six segments in two whorls, free or variously connate, occasionally joined to form a tube; the middle segment in each whorl usually different from the two lateral ones, the middle petal or </a:t>
            </a:r>
            <a:r>
              <a:rPr lang="en-US" sz="1900" dirty="0" err="1" smtClean="0"/>
              <a:t>labellum</a:t>
            </a:r>
            <a:r>
              <a:rPr lang="en-US" sz="1900" dirty="0" smtClean="0"/>
              <a:t> often differing greatly in size, shape or outgrowths (</a:t>
            </a:r>
            <a:r>
              <a:rPr lang="en-US" sz="1900" dirty="0" err="1" smtClean="0"/>
              <a:t>calli</a:t>
            </a:r>
            <a:r>
              <a:rPr lang="en-US" sz="1900" dirty="0" smtClean="0"/>
              <a:t>) from the others and usually directed downwards</a:t>
            </a:r>
            <a:endParaRPr lang="en-US" sz="1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Showy lady's slipper </a:t>
            </a:r>
            <a:r>
              <a:rPr lang="en-US" b="1" i="1" dirty="0" smtClean="0"/>
              <a:t>(Cypripedium </a:t>
            </a:r>
            <a:r>
              <a:rPr lang="en-US" b="1" i="1" dirty="0" err="1" smtClean="0"/>
              <a:t>reginae</a:t>
            </a:r>
            <a:r>
              <a:rPr lang="en-US" b="1" i="1" dirty="0" smtClean="0"/>
              <a:t>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Minnesota’s state flower. Native perennial, 1-2', in fens, swamps, drainages. Flowers, 1-3 on a stalk, have a large white and pink pouch with narrow, white petals. Blooms in June-July. The scientific name means “queen’s slipper.” The hairs on the large, </a:t>
            </a:r>
            <a:r>
              <a:rPr lang="en-US" sz="2000" dirty="0" err="1" smtClean="0"/>
              <a:t>veiny</a:t>
            </a:r>
            <a:r>
              <a:rPr lang="en-US" sz="2000" dirty="0" smtClean="0"/>
              <a:t> leaves and stalk of this and other Cypripediums may cause severe rashes.</a:t>
            </a:r>
          </a:p>
          <a:p>
            <a:endParaRPr lang="en-US" dirty="0"/>
          </a:p>
        </p:txBody>
      </p:sp>
      <p:pic>
        <p:nvPicPr>
          <p:cNvPr id="1026" name="Picture 2" descr="http://www.gregorytstevenson.com/images/Flora/13_Showy_Lady_Slipp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895600"/>
            <a:ext cx="2514600" cy="3783724"/>
          </a:xfrm>
          <a:prstGeom prst="rect">
            <a:avLst/>
          </a:prstGeom>
          <a:noFill/>
        </p:spPr>
      </p:pic>
      <p:pic>
        <p:nvPicPr>
          <p:cNvPr id="1030" name="Picture 6" descr="http://www.naturemoncton.org/images/Showy%20Lady%27s%20Slippe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352800"/>
            <a:ext cx="504063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Yellow Lady Slipper (</a:t>
            </a:r>
            <a:r>
              <a:rPr lang="en-US" b="1" i="1" dirty="0" smtClean="0"/>
              <a:t>Cypripedium </a:t>
            </a:r>
            <a:r>
              <a:rPr lang="en-US" b="1" i="1" dirty="0" err="1" smtClean="0"/>
              <a:t>calceolus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Alternate, sheathing stem leaves up to 9cm wide, parallel veins, hairy above and below. Flowers are large, yellow “lady’s slippers” with three long, twisted, brown bracts.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7410" name="Picture 2" descr="http://www.gardensoftheblueridge.com/Yellow%20Lady's%20Slipper%2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971800"/>
            <a:ext cx="4876800" cy="3657600"/>
          </a:xfrm>
          <a:prstGeom prst="rect">
            <a:avLst/>
          </a:prstGeom>
          <a:noFill/>
        </p:spPr>
      </p:pic>
      <p:pic>
        <p:nvPicPr>
          <p:cNvPr id="17412" name="Picture 4" descr="Cypripedium parvifloru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429000"/>
            <a:ext cx="3238500" cy="3248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Tall Northern </a:t>
            </a:r>
            <a:r>
              <a:rPr lang="en-US" b="1" dirty="0" smtClean="0"/>
              <a:t>Bog-Orchid (</a:t>
            </a:r>
            <a:r>
              <a:rPr lang="en-US" b="1" i="1" dirty="0" err="1" smtClean="0"/>
              <a:t>Habenaria</a:t>
            </a:r>
            <a:r>
              <a:rPr lang="en-US" b="1" i="1" dirty="0" smtClean="0"/>
              <a:t> </a:t>
            </a:r>
            <a:r>
              <a:rPr lang="en-US" b="1" i="1" dirty="0" err="1" smtClean="0"/>
              <a:t>hyperborea</a:t>
            </a:r>
            <a:r>
              <a:rPr lang="en-US" b="1" i="1" dirty="0" smtClean="0"/>
              <a:t>=</a:t>
            </a:r>
            <a:r>
              <a:rPr lang="en-US" b="1" i="1" dirty="0" err="1" smtClean="0"/>
              <a:t>Plantanthera</a:t>
            </a:r>
            <a:r>
              <a:rPr lang="en-US" b="1" i="1" dirty="0" smtClean="0"/>
              <a:t> </a:t>
            </a:r>
            <a:r>
              <a:rPr lang="en-US" b="1" i="1" dirty="0" err="1" smtClean="0"/>
              <a:t>hyperborea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8434" name="Picture 2" descr="Large Photo of Platanthera hyperbore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5878286" cy="3657600"/>
          </a:xfrm>
          <a:prstGeom prst="rect">
            <a:avLst/>
          </a:prstGeom>
          <a:noFill/>
        </p:spPr>
      </p:pic>
      <p:pic>
        <p:nvPicPr>
          <p:cNvPr id="18436" name="Picture 4" descr="http://plants.usda.gov/maps/large/PL/PLHY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352800"/>
            <a:ext cx="3905250" cy="3244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hlinkClick r:id="rId3"/>
              </a:rPr>
              <a:t>http://en.wikipedia.org/wiki/Orchidaceae</a:t>
            </a:r>
            <a:endParaRPr lang="en-US" sz="1800" dirty="0" smtClean="0"/>
          </a:p>
          <a:p>
            <a:r>
              <a:rPr lang="en-US" sz="1800" dirty="0" smtClean="0">
                <a:hlinkClick r:id="rId4"/>
              </a:rPr>
              <a:t>http://www.naturemoncton.org/images/Showy%20Lady%27s%20Slipper1.jpg</a:t>
            </a:r>
            <a:endParaRPr lang="en-US" sz="1800" dirty="0" smtClean="0"/>
          </a:p>
          <a:p>
            <a:r>
              <a:rPr lang="en-US" sz="1800" dirty="0" smtClean="0">
                <a:hlinkClick r:id="rId5"/>
              </a:rPr>
              <a:t>http://www.dnr.state.mn.us/wildflowers/showyladysslipper.html</a:t>
            </a:r>
            <a:endParaRPr lang="en-US" sz="1800" dirty="0" smtClean="0"/>
          </a:p>
          <a:p>
            <a:r>
              <a:rPr lang="en-US" sz="1800" dirty="0" smtClean="0">
                <a:hlinkClick r:id="rId6"/>
              </a:rPr>
              <a:t>http://www.gardensoftheblueridge.com/native_orchids.htm</a:t>
            </a:r>
            <a:endParaRPr lang="en-US" sz="1800" dirty="0" smtClean="0"/>
          </a:p>
          <a:p>
            <a:r>
              <a:rPr lang="en-US" sz="1800" dirty="0" smtClean="0">
                <a:hlinkClick r:id="rId7"/>
              </a:rPr>
              <a:t>http://www.ct-botanical-society.org/galleries/cypripediumparv.html</a:t>
            </a:r>
            <a:endParaRPr lang="en-US" sz="1800" dirty="0" smtClean="0"/>
          </a:p>
          <a:p>
            <a:r>
              <a:rPr lang="en-US" sz="1800" dirty="0" smtClean="0">
                <a:hlinkClick r:id="rId8"/>
              </a:rPr>
              <a:t>http://plants.usda.gov/java/profile?symbol=PLHY2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323</Words>
  <Application>Microsoft Office PowerPoint</Application>
  <PresentationFormat>On-screen Show (4:3)</PresentationFormat>
  <Paragraphs>25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Orchidaceae</vt:lpstr>
      <vt:lpstr>Orchidaceae</vt:lpstr>
      <vt:lpstr>Showy lady's slipper (Cypripedium reginae) </vt:lpstr>
      <vt:lpstr>Yellow Lady Slipper (Cypripedium calceolus)</vt:lpstr>
      <vt:lpstr>Tall Northern Bog-Orchid (Habenaria hyperborea=Plantanthera hyperborea)</vt:lpstr>
      <vt:lpstr>References</vt:lpstr>
    </vt:vector>
  </TitlesOfParts>
  <Company>MSUM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MSUM</dc:creator>
  <cp:lastModifiedBy>MSUM</cp:lastModifiedBy>
  <cp:revision>20</cp:revision>
  <dcterms:created xsi:type="dcterms:W3CDTF">2010-04-07T18:02:35Z</dcterms:created>
  <dcterms:modified xsi:type="dcterms:W3CDTF">2010-04-08T20:59:52Z</dcterms:modified>
</cp:coreProperties>
</file>