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01B6B-B7F0-443D-B7FF-79DE7C88708F}" type="datetimeFigureOut">
              <a:rPr lang="en-US" smtClean="0"/>
              <a:t>1/29/2010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E9F39-013A-4D70-8F3C-C4B753837A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E9F39-013A-4D70-8F3C-C4B753837AC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E9F39-013A-4D70-8F3C-C4B753837AC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E9F39-013A-4D70-8F3C-C4B753837AC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E9F39-013A-4D70-8F3C-C4B753837ACD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E9F39-013A-4D70-8F3C-C4B753837AC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249056-7949-4220-BE59-075AFCC35F40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6FEB254-D1B3-4F04-92E2-5F0CA523F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.vanderbilt.edu/bioimages/image/z/zaam--br35731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survey.ou.edu/shrub/zant-ame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772400" cy="1470025"/>
          </a:xfrm>
        </p:spPr>
        <p:txBody>
          <a:bodyPr/>
          <a:lstStyle/>
          <a:p>
            <a:r>
              <a:rPr lang="en-US" dirty="0" err="1" smtClean="0"/>
              <a:t>Rutaceae</a:t>
            </a:r>
            <a:r>
              <a:rPr lang="en-US" dirty="0" smtClean="0"/>
              <a:t>: The Rue Family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5400" y="3276600"/>
            <a:ext cx="3657600" cy="838200"/>
          </a:xfrm>
        </p:spPr>
        <p:txBody>
          <a:bodyPr/>
          <a:lstStyle/>
          <a:p>
            <a:r>
              <a:rPr lang="en-US" dirty="0" smtClean="0"/>
              <a:t>By: Josh Carlson</a:t>
            </a:r>
            <a:endParaRPr lang="en-US" dirty="0"/>
          </a:p>
        </p:txBody>
      </p:sp>
      <p:pic>
        <p:nvPicPr>
          <p:cNvPr id="15362" name="Picture 2" descr="Prickly Ash, Toothache Tree (Zanthoxylum americanum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00200"/>
            <a:ext cx="4524375" cy="439102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953000" y="5486400"/>
            <a:ext cx="1981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http://www.dkimages.com/discover/previews/869/20150594.JPG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Rutaceae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150 genera</a:t>
            </a:r>
          </a:p>
          <a:p>
            <a:r>
              <a:rPr lang="en-US" dirty="0" smtClean="0"/>
              <a:t>1500 species</a:t>
            </a:r>
          </a:p>
          <a:p>
            <a:r>
              <a:rPr lang="en-US" dirty="0" smtClean="0"/>
              <a:t>Also has many citrus trees in the family</a:t>
            </a:r>
          </a:p>
          <a:p>
            <a:r>
              <a:rPr lang="en-US" dirty="0" smtClean="0"/>
              <a:t>Dicotyledonous</a:t>
            </a:r>
          </a:p>
          <a:p>
            <a:r>
              <a:rPr lang="en-US" dirty="0" smtClean="0"/>
              <a:t>Found near wet areas: rivers, lakes, or valleys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Zanthoxylum</a:t>
            </a:r>
            <a:r>
              <a:rPr lang="en-US" dirty="0" smtClean="0"/>
              <a:t> </a:t>
            </a:r>
            <a:r>
              <a:rPr lang="en-US" dirty="0" err="1" smtClean="0"/>
              <a:t>americana</a:t>
            </a:r>
            <a:r>
              <a:rPr lang="en-US" dirty="0" smtClean="0"/>
              <a:t>: Prickly 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Also known as toothache tree</a:t>
            </a:r>
          </a:p>
          <a:p>
            <a:r>
              <a:rPr lang="en-US" dirty="0" smtClean="0"/>
              <a:t>Leaves: alternate, </a:t>
            </a:r>
            <a:r>
              <a:rPr lang="en-US" dirty="0" err="1" smtClean="0"/>
              <a:t>pinnateley</a:t>
            </a:r>
            <a:r>
              <a:rPr lang="en-US" dirty="0" smtClean="0"/>
              <a:t> compound, up to 11 leaflets</a:t>
            </a:r>
          </a:p>
          <a:p>
            <a:r>
              <a:rPr lang="en-US" dirty="0" smtClean="0"/>
              <a:t>Leaflets: ovate (p.33) up to 3 inches</a:t>
            </a:r>
          </a:p>
          <a:p>
            <a:r>
              <a:rPr lang="en-US" dirty="0" smtClean="0"/>
              <a:t>Bark: spines 5-15 mm</a:t>
            </a:r>
          </a:p>
        </p:txBody>
      </p:sp>
      <p:pic>
        <p:nvPicPr>
          <p:cNvPr id="2050" name="Picture 2" descr="Zanthoxylum americanum - Bark - common prickly ash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1676400"/>
            <a:ext cx="2743200" cy="4114801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867400" y="5943600"/>
            <a:ext cx="1981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http://www.cas.vanderbilt.edu/bioimages/species/zaam.htm#Bark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natlands.typepad.com/.a/6a00d8341d654453ef0120a5c2ceb4970c-800w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00200"/>
            <a:ext cx="6858000" cy="4572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09800" y="62484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/>
              <a:t>http://natlands.typepad.com/.a/6a00d8341d654453ef0120a5c2ceb4970c-800wi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err="1" smtClean="0"/>
              <a:t>Rutaceae</a:t>
            </a:r>
            <a:r>
              <a:rPr lang="en-US" sz="1400" dirty="0" smtClean="0"/>
              <a:t>, http://www.botany.hawaii.edu/Faculty/Carr/rut.htm, </a:t>
            </a:r>
          </a:p>
          <a:p>
            <a:r>
              <a:rPr lang="en-US" sz="1400" dirty="0" err="1" smtClean="0"/>
              <a:t>Zanthoxylum</a:t>
            </a:r>
            <a:r>
              <a:rPr lang="en-US" sz="1400" dirty="0" smtClean="0"/>
              <a:t> </a:t>
            </a:r>
            <a:r>
              <a:rPr lang="en-US" sz="1400" dirty="0" err="1" smtClean="0"/>
              <a:t>americanum</a:t>
            </a:r>
            <a:r>
              <a:rPr lang="en-US" sz="1400" dirty="0" smtClean="0"/>
              <a:t> P. Mill., </a:t>
            </a:r>
            <a:r>
              <a:rPr lang="en-US" sz="1400" dirty="0" smtClean="0">
                <a:hlinkClick r:id="rId3"/>
              </a:rPr>
              <a:t>http://www.biosurvey.ou.edu/shrub/zant-ame.htm</a:t>
            </a:r>
            <a:r>
              <a:rPr lang="en-US" sz="1400" dirty="0" smtClean="0"/>
              <a:t>, 9/23/99</a:t>
            </a:r>
          </a:p>
          <a:p>
            <a:r>
              <a:rPr lang="en-US" sz="1400" dirty="0" smtClean="0"/>
              <a:t>Vascular Plant Taxonomy, Fifth Edition, Dirk R Walters. David J </a:t>
            </a:r>
            <a:r>
              <a:rPr lang="en-US" sz="1400" dirty="0" err="1" smtClean="0"/>
              <a:t>Keil</a:t>
            </a:r>
            <a:r>
              <a:rPr lang="en-US" sz="1400" dirty="0" smtClean="0"/>
              <a:t>. Zack E Murrell, 2006</a:t>
            </a:r>
          </a:p>
          <a:p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37</TotalTime>
  <Words>124</Words>
  <Application>Microsoft Office PowerPoint</Application>
  <PresentationFormat>On-screen Show (4:3)</PresentationFormat>
  <Paragraphs>25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Rutaceae: The Rue Family</vt:lpstr>
      <vt:lpstr>Rutaceae</vt:lpstr>
      <vt:lpstr>Zanthoxylum americana: Prickly Ash</vt:lpstr>
      <vt:lpstr>Slide 4</vt:lpstr>
      <vt:lpstr>References</vt:lpstr>
    </vt:vector>
  </TitlesOfParts>
  <Company>MSUM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Rutaceae:</dc:title>
  <dc:creator>MSUM</dc:creator>
  <cp:lastModifiedBy>MSUM</cp:lastModifiedBy>
  <cp:revision>6</cp:revision>
  <dcterms:created xsi:type="dcterms:W3CDTF">2010-01-29T06:14:27Z</dcterms:created>
  <dcterms:modified xsi:type="dcterms:W3CDTF">2010-01-29T15:48:44Z</dcterms:modified>
</cp:coreProperties>
</file>