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58" r:id="rId4"/>
    <p:sldId id="260" r:id="rId5"/>
    <p:sldId id="256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8" autoAdjust="0"/>
  </p:normalViewPr>
  <p:slideViewPr>
    <p:cSldViewPr>
      <p:cViewPr varScale="1">
        <p:scale>
          <a:sx n="38" d="100"/>
          <a:sy n="3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92EA-1555-49DC-AB4F-3D061BA15322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51AE8-2C64-4513-94ED-F2AF8E0B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1AE8-2C64-4513-94ED-F2AF8E0B54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1AE8-2C64-4513-94ED-F2AF8E0B54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1AE8-2C64-4513-94ED-F2AF8E0B54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1AE8-2C64-4513-94ED-F2AF8E0B54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1AE8-2C64-4513-94ED-F2AF8E0B54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1AE8-2C64-4513-94ED-F2AF8E0B54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1AE8-2C64-4513-94ED-F2AF8E0B54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8AB1-96E1-4113-A169-DBFB752570CD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57485-213B-4EAA-B09E-7879E39B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47800" y="4648200"/>
            <a:ext cx="6019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Saxifragaceae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“Saxifrage Family</a:t>
            </a:r>
            <a:r>
              <a:rPr lang="en-US" sz="48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”</a:t>
            </a:r>
          </a:p>
        </p:txBody>
      </p:sp>
      <p:pic>
        <p:nvPicPr>
          <p:cNvPr id="7170" name="Picture 2" descr="Open Flowers on Miterwort Pl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"/>
            <a:ext cx="6248400" cy="41728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5400000">
            <a:off x="5365522" y="271167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http://www.synodresourcecenter.org/pg/devotions/0007/0041/index.html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29" y="0"/>
            <a:ext cx="48985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5400000">
            <a:off x="6750278" y="217827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http://montana.plant-life.org/families/Saxifragaceae.htm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0"/>
            <a:ext cx="7620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Saxifragaceae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Dicot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30-41 genera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300- 700 species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Most of perennial herbs, some </a:t>
            </a:r>
            <a:r>
              <a:rPr lang="en-US" sz="2000" dirty="0" err="1" smtClean="0"/>
              <a:t>subshrubs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Usually grow in rocky places (“stone-breaker”)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Usually have a whorl of basal leaves that lack stipules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Leaves often </a:t>
            </a:r>
            <a:r>
              <a:rPr lang="en-US" sz="2000" dirty="0" err="1" smtClean="0"/>
              <a:t>palmately</a:t>
            </a:r>
            <a:r>
              <a:rPr lang="en-US" sz="2000" dirty="0" smtClean="0"/>
              <a:t> veined and lobed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Usually 5-merous , sometimes 4-merous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Flowers usually perfect and regular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Usually </a:t>
            </a:r>
            <a:r>
              <a:rPr lang="en-US" sz="2000" dirty="0" err="1" smtClean="0"/>
              <a:t>petaloid</a:t>
            </a:r>
            <a:r>
              <a:rPr lang="en-US" sz="2000" dirty="0" smtClean="0"/>
              <a:t>-distinct petals and sepals but appearance of colors and textures is similar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25016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64770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http://www.ct-botanical-society.org/galleries/mitellanuda.html</a:t>
            </a:r>
            <a:endParaRPr lang="en-US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2678949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423873" y="6477000"/>
            <a:ext cx="21387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http://www.deq.state.mi.us/pw/Mitnud.shtml</a:t>
            </a:r>
            <a:endParaRPr lang="en-US" sz="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81723"/>
            <a:ext cx="3305175" cy="52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477000" y="6477000"/>
            <a:ext cx="2438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http://www.borealforest.org/herbs/herb24.htm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180843" y="152400"/>
            <a:ext cx="568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Mitella</a:t>
            </a:r>
            <a:r>
              <a:rPr lang="en-US" sz="3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nuda</a:t>
            </a:r>
            <a:r>
              <a:rPr lang="en-US" sz="3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– naked miterwort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85" y="573881"/>
            <a:ext cx="44383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Low, colonial herb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Plant height is ~0.07-0.2 meters (3-8 inches)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Round, coarsely toothed, basal leaves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Leaves are </a:t>
            </a:r>
            <a:r>
              <a:rPr lang="en-US" dirty="0" err="1" smtClean="0"/>
              <a:t>palmately</a:t>
            </a:r>
            <a:r>
              <a:rPr lang="en-US" dirty="0" smtClean="0"/>
              <a:t> veined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“Naked” comes from the leafless stem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Flowers are a pale green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Found in rich woods in cool areas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6297788" cy="523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05200" y="6642556"/>
            <a:ext cx="2362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http://plants.usda.gov/java/profile?symbol=MINU3</a:t>
            </a:r>
            <a:endParaRPr lang="en-US" sz="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228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http://www.ct-botanical-society.org/galleries/mitellanuda.html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2971800" y="228600"/>
            <a:ext cx="548137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Mitella</a:t>
            </a:r>
            <a:r>
              <a:rPr lang="en-US" sz="3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nuda</a:t>
            </a:r>
            <a:r>
              <a:rPr lang="en-US" sz="3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– naked miterwort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Listed as species of special concern in Connecticut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Listed as an endangered species in Pennsylvania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37156"/>
            <a:ext cx="1933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37156"/>
            <a:ext cx="2209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5880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 http://www.ct-botanical-society.org/galleries/mitelladiph.html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101025"/>
            <a:ext cx="41266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Mitella</a:t>
            </a:r>
            <a:r>
              <a:rPr lang="en-US" sz="3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diphylla</a:t>
            </a:r>
            <a:r>
              <a:rPr lang="en-US" sz="3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– two-leaved miterwort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8651" y="152400"/>
            <a:ext cx="45167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Low herb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Plant height is ~0.2-0.5 meters (8-18 inches)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Single pair of opposite sessile leaves on stem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Maple-like, basal leaves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Flowers are a white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5-20 flowers on a stem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Found in rich woods</a:t>
            </a:r>
            <a:endParaRPr lang="en-US" dirty="0"/>
          </a:p>
        </p:txBody>
      </p:sp>
      <p:pic>
        <p:nvPicPr>
          <p:cNvPr id="4098" name="Picture 2" descr="Two Leaves Near Bottom of S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0663" y="3943960"/>
            <a:ext cx="4039937" cy="268544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876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http://www.synodresourcecenter.org/pg/devotions/0007/0041/index.html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998" y="177225"/>
            <a:ext cx="679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Mitella</a:t>
            </a:r>
            <a:r>
              <a:rPr lang="en-US" sz="3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diphylla</a:t>
            </a:r>
            <a:r>
              <a:rPr lang="en-US" sz="3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– two-leaved miterwort</a:t>
            </a:r>
            <a:endParaRPr lang="en-US" sz="3200" dirty="0" smtClean="0">
              <a:latin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143000"/>
            <a:ext cx="5778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6324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http://www.plants.usda.gov/java/profile?symbol=MIDI3</a:t>
            </a:r>
            <a:endParaRPr lang="en-US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67400" y="6566356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http://www.plants.usda.gov/java/profile?symbol=MIDI3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Gleason, Henry A., </a:t>
            </a:r>
            <a:r>
              <a:rPr lang="en-US" dirty="0" err="1" smtClean="0"/>
              <a:t>Cronquist</a:t>
            </a:r>
            <a:r>
              <a:rPr lang="en-US" dirty="0" smtClean="0"/>
              <a:t>, Arthur. Manual of Vascular Plants of 	Northeastern United States and Adjacent Canada. 2</a:t>
            </a:r>
            <a:r>
              <a:rPr lang="en-US" baseline="30000" dirty="0" smtClean="0"/>
              <a:t>nd</a:t>
            </a:r>
            <a:r>
              <a:rPr lang="en-US" dirty="0" smtClean="0"/>
              <a:t> ed. New 	York botanical Garden, Bronx, New York. pp 213-215.</a:t>
            </a:r>
          </a:p>
          <a:p>
            <a:endParaRPr lang="en-US" dirty="0" smtClean="0"/>
          </a:p>
          <a:p>
            <a:r>
              <a:rPr lang="en-US" dirty="0" smtClean="0"/>
              <a:t>Walters, Dirk R., </a:t>
            </a:r>
            <a:r>
              <a:rPr lang="en-US" dirty="0" err="1" smtClean="0"/>
              <a:t>Keil</a:t>
            </a:r>
            <a:r>
              <a:rPr lang="en-US" dirty="0" smtClean="0"/>
              <a:t>, David  J., Murrell, Zack E. 2006. Vascular Plant 	Taxonomy.  5</a:t>
            </a:r>
            <a:r>
              <a:rPr lang="en-US" baseline="30000" dirty="0" smtClean="0"/>
              <a:t>th</a:t>
            </a:r>
            <a:r>
              <a:rPr lang="en-US" dirty="0" smtClean="0"/>
              <a:t> ed. Kendall/Hunt Publishing Company, 	Dubuque, Iowa. </a:t>
            </a:r>
          </a:p>
          <a:p>
            <a:endParaRPr lang="en-US" dirty="0" smtClean="0"/>
          </a:p>
          <a:p>
            <a:r>
              <a:rPr lang="en-US" dirty="0" smtClean="0"/>
              <a:t>Picture references located near photos.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685800"/>
            <a:ext cx="2052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References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264</Words>
  <Application>Microsoft Office PowerPoint</Application>
  <PresentationFormat>On-screen Show (4:3)</PresentationFormat>
  <Paragraphs>79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MSUM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labs</dc:creator>
  <cp:lastModifiedBy>MSUM</cp:lastModifiedBy>
  <cp:revision>21</cp:revision>
  <dcterms:created xsi:type="dcterms:W3CDTF">2010-02-19T20:19:45Z</dcterms:created>
  <dcterms:modified xsi:type="dcterms:W3CDTF">2010-02-22T18:11:56Z</dcterms:modified>
</cp:coreProperties>
</file>