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DE7C-F0F4-4E7C-AC65-09DA40C199DF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75EF-A235-4BDE-8568-8DA00B4E2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Ligulate</a:t>
            </a:r>
            <a:r>
              <a:rPr lang="en-US" dirty="0" smtClean="0"/>
              <a:t> Strap-shaped.</a:t>
            </a:r>
          </a:p>
          <a:p>
            <a:r>
              <a:rPr lang="en-US" dirty="0" err="1" smtClean="0"/>
              <a:t>Synoecious</a:t>
            </a:r>
            <a:r>
              <a:rPr lang="en-US" baseline="0" dirty="0" smtClean="0"/>
              <a:t> – male and female in same 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75EF-A235-4BDE-8568-8DA00B4E29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53D3-7EBF-4800-87E4-CF7A3897C735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0057-26BF-47EC-9377-E06F7C580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Family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Scheuchzeriaceae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Jerry Warmbold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Scheuchzeriaceae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1 genus with 1 species </a:t>
            </a:r>
          </a:p>
          <a:p>
            <a:pPr lvl="2"/>
            <a:r>
              <a:rPr lang="en-US" i="1" dirty="0" err="1" smtClean="0"/>
              <a:t>Scheuchzeria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Found in the cooler regions of the northern hemisphere </a:t>
            </a:r>
          </a:p>
          <a:p>
            <a:pPr lvl="1"/>
            <a:r>
              <a:rPr lang="en-US" dirty="0" smtClean="0"/>
              <a:t>And in </a:t>
            </a:r>
            <a:r>
              <a:rPr lang="en-US" dirty="0" smtClean="0"/>
              <a:t>semi-aquatic </a:t>
            </a:r>
            <a:r>
              <a:rPr lang="en-US" dirty="0" smtClean="0"/>
              <a:t>environments </a:t>
            </a:r>
            <a:endParaRPr lang="en-US" dirty="0"/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Scheuchizeria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Leaves alternate and basal, simple and entire, linear, basally sheathing and </a:t>
            </a:r>
            <a:r>
              <a:rPr lang="en-US" dirty="0" err="1" smtClean="0"/>
              <a:t>ligulate</a:t>
            </a:r>
            <a:r>
              <a:rPr lang="en-US" dirty="0" smtClean="0"/>
              <a:t>, tubular with a pore at the tip</a:t>
            </a:r>
          </a:p>
          <a:p>
            <a:r>
              <a:rPr lang="en-US" dirty="0" err="1" smtClean="0"/>
              <a:t>Synoecious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Raceme inflorescence </a:t>
            </a:r>
          </a:p>
          <a:p>
            <a:r>
              <a:rPr lang="en-US" dirty="0" smtClean="0"/>
              <a:t>Flowers perfect, regular, 3 green sepals, 3 petals, 6 stamens, </a:t>
            </a:r>
            <a:r>
              <a:rPr lang="en-US" dirty="0" err="1" smtClean="0"/>
              <a:t>carpels</a:t>
            </a:r>
            <a:r>
              <a:rPr lang="en-US" dirty="0" smtClean="0"/>
              <a:t> 3 or 6 nearly distinct connate only at the base, </a:t>
            </a:r>
          </a:p>
          <a:p>
            <a:r>
              <a:rPr lang="en-US" dirty="0" smtClean="0"/>
              <a:t>Ovaries superior with 1 </a:t>
            </a:r>
            <a:r>
              <a:rPr lang="en-US" dirty="0" err="1" smtClean="0"/>
              <a:t>locule</a:t>
            </a:r>
            <a:r>
              <a:rPr lang="en-US" dirty="0" smtClean="0"/>
              <a:t>, 2 plus basal ovules per carpel</a:t>
            </a:r>
          </a:p>
          <a:p>
            <a:r>
              <a:rPr lang="en-US" dirty="0" smtClean="0"/>
              <a:t>Styles absent, stigmas sessile</a:t>
            </a:r>
          </a:p>
          <a:p>
            <a:r>
              <a:rPr lang="en-US" dirty="0" smtClean="0"/>
              <a:t>Fruits are pod-like capsules in groups of 3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Scheuchizeria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6096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http://en.wikipedia.org/wiki/File:Scheuchzeria_pal_fruits.jpg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Scheuchizeria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193" y="1600200"/>
            <a:ext cx="56336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6096000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http://calphotos.berkeley.edu/cgi/img_query?query_src=dl&amp;enlarge=0000+0000+0708+2132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Scheuchizeria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89" y="1600200"/>
            <a:ext cx="5397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6096000"/>
            <a:ext cx="563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http://calphotos.berkeley.edu/cgi/img_query?query_src=dl&amp;enlarge=0000+0000+0708+2131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Scheuchizeria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10" y="1028582"/>
            <a:ext cx="4452990" cy="575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Walters, Dirk., </a:t>
            </a:r>
            <a:r>
              <a:rPr lang="en-US" sz="2400" dirty="0" err="1" smtClean="0"/>
              <a:t>Keil</a:t>
            </a:r>
            <a:r>
              <a:rPr lang="en-US" sz="2400" dirty="0" smtClean="0"/>
              <a:t>, David., Murrell, Zack. 2006. </a:t>
            </a:r>
            <a:r>
              <a:rPr lang="en-US" sz="2400" i="1" dirty="0" smtClean="0"/>
              <a:t>Vascular Plant 	Taxonomy </a:t>
            </a:r>
            <a:r>
              <a:rPr lang="en-US" sz="2400" dirty="0" smtClean="0"/>
              <a:t>. 	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ed. U.S.: Kendall/Hunt. 423. Print.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160</Words>
  <Application>Microsoft Office PowerPoint</Application>
  <PresentationFormat>On-screen Show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Family  Scheuchzeriaceae</vt:lpstr>
      <vt:lpstr>Scheuchzeriaceae</vt:lpstr>
      <vt:lpstr>Scheuchizeria palustris</vt:lpstr>
      <vt:lpstr>Scheuchizeria palustris</vt:lpstr>
      <vt:lpstr>Scheuchizeria palustris</vt:lpstr>
      <vt:lpstr>Scheuchizeria palustris</vt:lpstr>
      <vt:lpstr>Scheuchizeria palustris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 Scheuchzeriaceae</dc:title>
  <dc:creator>Jerry Warmbold</dc:creator>
  <cp:lastModifiedBy>MSUM</cp:lastModifiedBy>
  <cp:revision>6</cp:revision>
  <dcterms:created xsi:type="dcterms:W3CDTF">2010-04-07T03:40:12Z</dcterms:created>
  <dcterms:modified xsi:type="dcterms:W3CDTF">2010-04-07T14:17:33Z</dcterms:modified>
</cp:coreProperties>
</file>