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70510-0CCF-4B38-B930-1B966B0FE948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B9B1F-E93A-4E0B-874D-36F8618ED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9B1F-E93A-4E0B-874D-36F8618ED6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9B1F-E93A-4E0B-874D-36F8618ED6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9B1F-E93A-4E0B-874D-36F8618ED6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9B1F-E93A-4E0B-874D-36F8618ED6D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9B1F-E93A-4E0B-874D-36F8618ED6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9B1F-E93A-4E0B-874D-36F8618ED6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8E406-CC12-400A-9D4E-BECF64B54ED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4CD7F-91CD-4B49-BFB6-35D2ECAD7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c/c7/Urtica_dioica.jpeg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plants.usda.gov/java/largeImage?imageID=urdi_004_ahp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zufglobus.com/newsite/UserImages/herbs/urtica_dioica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lants.usda.gov/java/profile?symbol=URDI&amp;photoID=urdi_004_ahp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eplanetbiomes.org/stinging_nettle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otany.cs.tamu.edu/FLORA/pic03/DSCN612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botany.cs.tamu.edu/FLORA/pic03/DSCN61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689004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810000"/>
            <a:ext cx="7772400" cy="1470025"/>
          </a:xfrm>
        </p:spPr>
        <p:txBody>
          <a:bodyPr/>
          <a:lstStyle/>
          <a:p>
            <a:r>
              <a:rPr lang="en-US" dirty="0" err="1" smtClean="0"/>
              <a:t>Urticaceae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The Nettle Family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867400"/>
            <a:ext cx="5029200" cy="990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 Kathy Germann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0400" y="533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</a:rPr>
              <a:t>Urtica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chamaedryoides</a:t>
            </a:r>
            <a:endParaRPr lang="en-US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45-48 genera,  700-1000 species</a:t>
            </a:r>
          </a:p>
          <a:p>
            <a:r>
              <a:rPr lang="en-US" dirty="0" smtClean="0"/>
              <a:t>They are herbs, trees or shrubs sometimes with stinging hairs</a:t>
            </a:r>
          </a:p>
          <a:p>
            <a:r>
              <a:rPr lang="en-US" dirty="0" smtClean="0"/>
              <a:t>Most of the members of the family are tropical,  the genus most common in the north temperate zone is </a:t>
            </a:r>
            <a:r>
              <a:rPr lang="en-US" i="1" dirty="0" err="1" smtClean="0"/>
              <a:t>Urtica</a:t>
            </a:r>
            <a:r>
              <a:rPr lang="en-US" i="1" dirty="0" smtClean="0"/>
              <a:t>; </a:t>
            </a:r>
            <a:r>
              <a:rPr lang="en-US" dirty="0" smtClean="0"/>
              <a:t> </a:t>
            </a:r>
            <a:r>
              <a:rPr lang="en-US" dirty="0" smtClean="0"/>
              <a:t>these are the stinging nettles.</a:t>
            </a:r>
          </a:p>
          <a:p>
            <a:r>
              <a:rPr lang="en-US" dirty="0" smtClean="0"/>
              <a:t>The needles that protect these plants penetrate the skin and break </a:t>
            </a:r>
            <a:r>
              <a:rPr lang="en-US" dirty="0" smtClean="0"/>
              <a:t>off, </a:t>
            </a:r>
            <a:r>
              <a:rPr lang="en-US" dirty="0" smtClean="0"/>
              <a:t>and then irritating fluid is injected beneath the skin</a:t>
            </a:r>
          </a:p>
          <a:p>
            <a:r>
              <a:rPr lang="en-US" dirty="0" smtClean="0"/>
              <a:t>Flowers are small in inconspicuous  and for the most part imperfect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Urtica</a:t>
            </a:r>
            <a:r>
              <a:rPr lang="en-US" i="1" dirty="0" smtClean="0"/>
              <a:t> </a:t>
            </a:r>
            <a:r>
              <a:rPr lang="en-US" i="1" dirty="0" err="1" smtClean="0"/>
              <a:t>dioica</a:t>
            </a:r>
            <a:r>
              <a:rPr lang="en-US" i="1" dirty="0" smtClean="0"/>
              <a:t> </a:t>
            </a:r>
            <a:r>
              <a:rPr lang="en-US" dirty="0" smtClean="0"/>
              <a:t>Stinging nettle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grows to a height of 2-4 feet</a:t>
            </a:r>
          </a:p>
          <a:p>
            <a:r>
              <a:rPr lang="en-US" dirty="0" smtClean="0"/>
              <a:t>It is shade tolerant and grows in flood plains, forests and along rivers.</a:t>
            </a:r>
          </a:p>
          <a:p>
            <a:r>
              <a:rPr lang="en-US" dirty="0" smtClean="0"/>
              <a:t>It can be cooked and eaten like spinach because cooking softens the hairs and destroys the irritating fluid.</a:t>
            </a:r>
          </a:p>
          <a:p>
            <a:r>
              <a:rPr lang="en-US" dirty="0" smtClean="0"/>
              <a:t>It is often used as a herbal remedy </a:t>
            </a:r>
          </a:p>
          <a:p>
            <a:r>
              <a:rPr lang="en-US" dirty="0" smtClean="0"/>
              <a:t>You can buy dried leaves online for about </a:t>
            </a:r>
            <a:r>
              <a:rPr lang="en-US" dirty="0" smtClean="0"/>
              <a:t>$10  </a:t>
            </a:r>
            <a:r>
              <a:rPr lang="en-US" dirty="0" smtClean="0"/>
              <a:t>a pound or </a:t>
            </a:r>
            <a:r>
              <a:rPr lang="en-US" dirty="0" smtClean="0"/>
              <a:t>$15 </a:t>
            </a:r>
            <a:r>
              <a:rPr lang="en-US" dirty="0" smtClean="0"/>
              <a:t>a pound for certified organic leaves.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i="1" dirty="0" err="1" smtClean="0"/>
              <a:t>Urtica</a:t>
            </a:r>
            <a:r>
              <a:rPr lang="en-US" i="1" dirty="0" smtClean="0"/>
              <a:t> </a:t>
            </a:r>
            <a:r>
              <a:rPr lang="en-US" i="1" dirty="0" err="1" smtClean="0"/>
              <a:t>dioica</a:t>
            </a:r>
            <a:endParaRPr lang="en-US" i="1" dirty="0"/>
          </a:p>
        </p:txBody>
      </p:sp>
      <p:pic>
        <p:nvPicPr>
          <p:cNvPr id="1026" name="Picture 2" descr="http://zufglobus.com/newsite/UserImages/herbs/urtica_dioi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3571875" cy="476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3340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4"/>
              </a:rPr>
              <a:t>http://zufglobus.com/newsite/UserImages/herbs/urtica_dioica.jpg</a:t>
            </a:r>
            <a:endParaRPr lang="en-US" sz="1000" dirty="0"/>
          </a:p>
        </p:txBody>
      </p:sp>
      <p:pic>
        <p:nvPicPr>
          <p:cNvPr id="1030" name="Picture 6" descr="http://upload.wikimedia.org/wikipedia/commons/c/c7/Urtica_dioica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685800"/>
            <a:ext cx="3886200" cy="5181600"/>
          </a:xfrm>
          <a:prstGeom prst="rect">
            <a:avLst/>
          </a:prstGeom>
          <a:noFill/>
        </p:spPr>
      </p:pic>
      <p:pic>
        <p:nvPicPr>
          <p:cNvPr id="1028" name="Picture 4" descr="Large Photo of Urtica dioic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3733800"/>
            <a:ext cx="4686300" cy="3124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62484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7"/>
              </a:rPr>
              <a:t>http://plants.usda.gov/java/largeImage?imageID=urdi_004_ahp.jpg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5791200"/>
            <a:ext cx="1905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8"/>
              </a:rPr>
              <a:t>http://upload.wikimedia.org/wikipedia/commons/c/c7/Urtica_dioica.jpeg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http://plants.usda.gov/maps/large/UR/URD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685800"/>
            <a:ext cx="6191250" cy="51435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05000" y="6019800"/>
            <a:ext cx="533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4"/>
              </a:rPr>
              <a:t>http://plants.usda.gov/java/profile?symbol=URDI&amp;photoID=urdi_004_ahp.jpg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hlinkClick r:id="rId3"/>
              </a:rPr>
              <a:t>http://www.blueplanetbiomes.org/stinging_nettle.htm</a:t>
            </a:r>
            <a:endParaRPr lang="en-US" sz="1800" dirty="0" smtClean="0"/>
          </a:p>
          <a:p>
            <a:r>
              <a:rPr lang="en-US" sz="1800" dirty="0" smtClean="0">
                <a:hlinkClick r:id="rId4"/>
              </a:rPr>
              <a:t>http://botany.cs.tamu.edu/FLORA/pic03/DSCN6122.JPG</a:t>
            </a:r>
            <a:endParaRPr lang="en-US" sz="1800" dirty="0" smtClean="0"/>
          </a:p>
          <a:p>
            <a:r>
              <a:rPr lang="en-US" sz="1800" dirty="0" smtClean="0"/>
              <a:t>Vascular Plant Taxonomy, Fifth Edition, Dirk R Walters, David J </a:t>
            </a:r>
            <a:r>
              <a:rPr lang="en-US" sz="1800" dirty="0" err="1" smtClean="0"/>
              <a:t>Keil</a:t>
            </a:r>
            <a:r>
              <a:rPr lang="en-US" sz="1800" dirty="0" smtClean="0"/>
              <a:t>, Zack E. Murrell, 2006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209</Words>
  <Application>Microsoft Office PowerPoint</Application>
  <PresentationFormat>On-screen Show (4:3)</PresentationFormat>
  <Paragraphs>30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Urticaceae The Nettle Family</vt:lpstr>
      <vt:lpstr>Family Characteristics</vt:lpstr>
      <vt:lpstr>Urtica dioica Stinging nettle</vt:lpstr>
      <vt:lpstr>Urtica dioica</vt:lpstr>
      <vt:lpstr>Slide 5</vt:lpstr>
      <vt:lpstr>Refrences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Urticaceae The Nettle Family</dc:title>
  <dc:creator>Kathy</dc:creator>
  <cp:lastModifiedBy>MSUM</cp:lastModifiedBy>
  <cp:revision>7</cp:revision>
  <dcterms:created xsi:type="dcterms:W3CDTF">2010-02-18T23:59:18Z</dcterms:created>
  <dcterms:modified xsi:type="dcterms:W3CDTF">2010-02-19T15:30:49Z</dcterms:modified>
</cp:coreProperties>
</file>